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60" r:id="rId3"/>
    <p:sldId id="258" r:id="rId4"/>
    <p:sldId id="266" r:id="rId5"/>
    <p:sldId id="269" r:id="rId6"/>
    <p:sldId id="272" r:id="rId7"/>
    <p:sldId id="268" r:id="rId8"/>
    <p:sldId id="273" r:id="rId9"/>
    <p:sldId id="274" r:id="rId10"/>
    <p:sldId id="265" r:id="rId11"/>
  </p:sldIdLst>
  <p:sldSz cx="12192000" cy="6858000"/>
  <p:notesSz cx="6858000" cy="9144000"/>
  <p:embeddedFontLst>
    <p:embeddedFont>
      <p:font typeface="맑은 고딕" panose="020B0503020000020004" pitchFamily="34" charset="-127"/>
      <p:regular r:id="rId13"/>
      <p:bold r:id="rId1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69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4" pos="585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BD1B6"/>
    <a:srgbClr val="918C8C"/>
    <a:srgbClr val="F595B6"/>
    <a:srgbClr val="FFD7DF"/>
    <a:srgbClr val="F7F0D0"/>
    <a:srgbClr val="EBFFD4"/>
    <a:srgbClr val="65F4E2"/>
    <a:srgbClr val="F494B6"/>
    <a:srgbClr val="F6F0D0"/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61868DB-AA69-6E4D-A17F-2040A0BCA29F}" v="4" dt="2022-06-25T17:22:01.12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345"/>
    <p:restoredTop sz="83708"/>
  </p:normalViewPr>
  <p:slideViewPr>
    <p:cSldViewPr snapToGrid="0" showGuides="1">
      <p:cViewPr varScale="1">
        <p:scale>
          <a:sx n="130" d="100"/>
          <a:sy n="130" d="100"/>
        </p:scale>
        <p:origin x="2040" y="184"/>
      </p:cViewPr>
      <p:guideLst>
        <p:guide orient="horz" pos="2069"/>
        <p:guide pos="3840"/>
        <p:guide pos="5858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118" d="100"/>
          <a:sy n="118" d="100"/>
        </p:scale>
        <p:origin x="3952" y="2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03D17F-9C1E-CB49-9066-F093BDBB789E}" type="datetimeFigureOut">
              <a:rPr kumimoji="1" lang="ko-KR" altLang="en-US" smtClean="0"/>
              <a:t>2022. 11. 30.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772885" y="886619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3B4541-A191-5048-8E38-29D23A96C9F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525879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73113" y="887413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3B4541-A191-5048-8E38-29D23A96C9F2}" type="slidenum">
              <a:rPr kumimoji="1" lang="ko-KR" altLang="en-US" smtClean="0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495504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3B4541-A191-5048-8E38-29D23A96C9F2}" type="slidenum">
              <a:rPr kumimoji="1" lang="ko-KR" altLang="en-US" smtClean="0"/>
              <a:t>10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053924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73113" y="887413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3B4541-A191-5048-8E38-29D23A96C9F2}" type="slidenum">
              <a:rPr kumimoji="1" lang="ko-KR" altLang="en-US" smtClean="0"/>
              <a:t>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702089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73113" y="887413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ja-JP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3B4541-A191-5048-8E38-29D23A96C9F2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905244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73113" y="887413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ja-JP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3B4541-A191-5048-8E38-29D23A96C9F2}" type="slidenum">
              <a:rPr kumimoji="1" lang="ko-KR" altLang="en-US" smtClean="0"/>
              <a:t>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56985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73113" y="887413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ja-JP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3B4541-A191-5048-8E38-29D23A96C9F2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762305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73113" y="887413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ja-JP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3B4541-A191-5048-8E38-29D23A96C9F2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515294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73113" y="887413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ja-JP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3B4541-A191-5048-8E38-29D23A96C9F2}" type="slidenum">
              <a:rPr kumimoji="1" lang="ko-KR" altLang="en-US" smtClean="0"/>
              <a:t>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858546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73113" y="887413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ja-JP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3B4541-A191-5048-8E38-29D23A96C9F2}" type="slidenum">
              <a:rPr kumimoji="1" lang="ko-KR" altLang="en-US" smtClean="0"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257721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73113" y="887413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ja-JP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3B4541-A191-5048-8E38-29D23A96C9F2}" type="slidenum">
              <a:rPr kumimoji="1" lang="ko-KR" altLang="en-US" smtClean="0"/>
              <a:t>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538031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57B22F-9E3D-185D-7A3A-BB195A4FB4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FFA0D34-A553-5B8A-2DEA-90706FCF33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23A0F96-770C-2DFC-3E30-88FDCEDFF0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568BB9-2C67-0B46-AAAA-87F1D8ECC9B5}" type="datetimeFigureOut">
              <a:rPr kumimoji="1" lang="ko-KR" altLang="en-US" smtClean="0"/>
              <a:t>2022. 11. 30.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0CE8968-1859-F269-3796-B79F5D2D72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6B42EDE-D996-B042-7274-2FD572B4E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6F3B39-A092-3241-B829-E48415D7DA5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49782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F15DC5-844A-F886-0570-C5EBF0A80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C4F8028-F2D5-6A74-69A9-DB31BCA140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59040E7-F26A-7C71-1863-1D41F8F392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568BB9-2C67-0B46-AAAA-87F1D8ECC9B5}" type="datetimeFigureOut">
              <a:rPr kumimoji="1" lang="ko-KR" altLang="en-US" smtClean="0"/>
              <a:t>2022. 11. 30.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8A55AA8-4933-7056-9393-B3E64EBE23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E371490-3B70-5B0C-DBF7-BDEA119C3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6F3B39-A092-3241-B829-E48415D7DA5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218528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9407C15-35EA-5340-FC62-D25A4D7FA5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3BFB12B-8A49-7D4F-528B-3E0A2E1A2D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DEE7A07-6D49-9A81-54D0-FA7FD94305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568BB9-2C67-0B46-AAAA-87F1D8ECC9B5}" type="datetimeFigureOut">
              <a:rPr kumimoji="1" lang="ko-KR" altLang="en-US" smtClean="0"/>
              <a:t>2022. 11. 30.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7182707-3E91-9E73-9D69-09EC9ED689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CA21171-4A83-43FD-F599-05AB8E0A19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6F3B39-A092-3241-B829-E48415D7DA5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158138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199BEF-82F0-0C62-618E-273FC83B4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DCECE0F-2AF1-ACFE-40CD-7C8C16FC52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4FC6152-BFDB-B685-63A4-698EB97AD5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568BB9-2C67-0B46-AAAA-87F1D8ECC9B5}" type="datetimeFigureOut">
              <a:rPr kumimoji="1" lang="ko-KR" altLang="en-US" smtClean="0"/>
              <a:t>2022. 11. 30.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8633BA8-0D0F-894A-C06B-658857BAFC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E3FDC5-963C-6753-4592-B96FC7DAA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6F3B39-A092-3241-B829-E48415D7DA5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134303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5D2617-3074-FA8B-9EEF-21D2280FD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8827D83-033E-9930-69E9-4AD3737F23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E7E3D0B-E5AF-0853-A681-D8A0F9AFAD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568BB9-2C67-0B46-AAAA-87F1D8ECC9B5}" type="datetimeFigureOut">
              <a:rPr kumimoji="1" lang="ko-KR" altLang="en-US" smtClean="0"/>
              <a:t>2022. 11. 30.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9489495-6FA2-F2D5-9701-2F68CD06B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B791616-10DE-7B03-9B97-281B558FA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6F3B39-A092-3241-B829-E48415D7DA5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269832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89CE58-B89F-5E43-6E60-C09A8CF4B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EA59B04-29B5-7089-6237-D396D6F7F5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459373F-191A-F28F-D6AF-9B72027110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C04945E-781F-3B36-657B-C2C6BB17C7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568BB9-2C67-0B46-AAAA-87F1D8ECC9B5}" type="datetimeFigureOut">
              <a:rPr kumimoji="1" lang="ko-KR" altLang="en-US" smtClean="0"/>
              <a:t>2022. 11. 30.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5D2F745-BA37-AFC7-A937-281706174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7701D8F-1F1B-5EFC-3BBB-6E80887FEA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6F3B39-A092-3241-B829-E48415D7DA5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673101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CF754F-63E2-4F1D-CD9E-00144C08A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2645FB6-A450-D085-C391-9594427047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BD3C605-2443-83FA-DF6F-3C1B23F386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AEC1A8D-4C99-CFA3-3898-0AA389079E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D114A1F-E35D-3CBC-2BA2-110C3447E48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482D472-5241-61CE-30BC-2618F38685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568BB9-2C67-0B46-AAAA-87F1D8ECC9B5}" type="datetimeFigureOut">
              <a:rPr kumimoji="1" lang="ko-KR" altLang="en-US" smtClean="0"/>
              <a:t>2022. 11. 30.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49D6939-4910-DFDE-7856-384A3317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E936127-8B68-50DC-3F67-1401FE5014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6F3B39-A092-3241-B829-E48415D7DA5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769208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B63BCD-CFA9-4934-CD6E-B550871A1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9A9672A-B7B1-01A6-5A9F-83A27DCC8A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568BB9-2C67-0B46-AAAA-87F1D8ECC9B5}" type="datetimeFigureOut">
              <a:rPr kumimoji="1" lang="ko-KR" altLang="en-US" smtClean="0"/>
              <a:t>2022. 11. 30.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8D3B285-2F69-AA02-9603-D5682B435F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65B1B8C-D877-8E13-7B1E-072ED6889A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6F3B39-A092-3241-B829-E48415D7DA5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328462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1A6D655-42AC-7A2D-2247-26A8EBF2EB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568BB9-2C67-0B46-AAAA-87F1D8ECC9B5}" type="datetimeFigureOut">
              <a:rPr kumimoji="1" lang="ko-KR" altLang="en-US" smtClean="0"/>
              <a:t>2022. 11. 30.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B2F5DAE-4569-A5A9-75D0-FEC67267C7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B8C828D-30FE-AF32-707C-36DDD7ED5F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6F3B39-A092-3241-B829-E48415D7DA5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174474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AAE181-DAFA-FF5D-3001-3E33ACCAE2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35EDCCA-34C6-6CF3-D207-D6205A64C6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52FEEFF-6CCE-6953-C135-FB17283522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5DC8B2B-786F-AAD9-3F95-142A1551DB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568BB9-2C67-0B46-AAAA-87F1D8ECC9B5}" type="datetimeFigureOut">
              <a:rPr kumimoji="1" lang="ko-KR" altLang="en-US" smtClean="0"/>
              <a:t>2022. 11. 30.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A2ED69F-E320-FA2A-98C6-7CA4CD0D9C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B059CB0-0523-1AE5-4E13-67C930966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6F3B39-A092-3241-B829-E48415D7DA5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64890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93A382-9B3D-6A9F-8EE7-C7396C828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9247007-F097-86E4-D707-736C2053FC1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3EA5B85-55B5-9460-02AB-D92DF2B44C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CE09977-4DC6-C3D4-7373-CFEB4846E5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568BB9-2C67-0B46-AAAA-87F1D8ECC9B5}" type="datetimeFigureOut">
              <a:rPr kumimoji="1" lang="ko-KR" altLang="en-US" smtClean="0"/>
              <a:t>2022. 11. 30.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6E290A4-D017-2AA5-5F1F-FBE392E557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A4F2AD4-5F56-5FA4-F2A7-6128F29C9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6F3B39-A092-3241-B829-E48415D7DA5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354087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0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043924E-E03C-5514-9DBB-D05B8226A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69EC190-91D5-2EC7-8C3A-3759AE9C3F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5B3C7BF-B2FF-D86A-F88A-2133B1699C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568BB9-2C67-0B46-AAAA-87F1D8ECC9B5}" type="datetimeFigureOut">
              <a:rPr kumimoji="1" lang="ko-KR" altLang="en-US" smtClean="0"/>
              <a:t>2022. 11. 30.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5D3F89A-5D43-0B2D-E739-78C732B93D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1F686C6-FE39-174E-0FD0-1E04F1D44F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F3B39-A092-3241-B829-E48415D7DA5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275578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264B194-2465-E4CA-99B1-3B3572B913BF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17811166-8109-675B-EBBF-8E489B4D458D}"/>
              </a:ext>
            </a:extLst>
          </p:cNvPr>
          <p:cNvSpPr/>
          <p:nvPr/>
        </p:nvSpPr>
        <p:spPr>
          <a:xfrm>
            <a:off x="5856302" y="-1"/>
            <a:ext cx="6096000" cy="6858000"/>
          </a:xfrm>
          <a:prstGeom prst="roundRect">
            <a:avLst>
              <a:gd name="adj" fmla="val 5000"/>
            </a:avLst>
          </a:prstGeom>
          <a:solidFill>
            <a:srgbClr val="FBD1B6"/>
          </a:solidFill>
          <a:ln>
            <a:solidFill>
              <a:srgbClr val="FBD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CC3861C-FE5E-98FA-05F2-E7BAD597F5B5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C528C32-29E3-19EA-8DDE-B06C158EAC60}"/>
              </a:ext>
            </a:extLst>
          </p:cNvPr>
          <p:cNvSpPr/>
          <p:nvPr/>
        </p:nvSpPr>
        <p:spPr>
          <a:xfrm>
            <a:off x="10667999" y="0"/>
            <a:ext cx="355600" cy="6858000"/>
          </a:xfrm>
          <a:prstGeom prst="rect">
            <a:avLst/>
          </a:prstGeom>
          <a:solidFill>
            <a:srgbClr val="F494B6"/>
          </a:solidFill>
          <a:ln>
            <a:solidFill>
              <a:srgbClr val="F494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774351-349F-469B-B347-C5EBEC1E3678}"/>
              </a:ext>
            </a:extLst>
          </p:cNvPr>
          <p:cNvSpPr txBox="1"/>
          <p:nvPr/>
        </p:nvSpPr>
        <p:spPr>
          <a:xfrm rot="5400000">
            <a:off x="10017999" y="923969"/>
            <a:ext cx="16886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err="1"/>
              <a:t>KOTLIN_Diary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425008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16"/>
    </mc:Choice>
    <mc:Fallback xmlns="">
      <p:transition spd="slow" advTm="3416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264B194-2465-E4CA-99B1-3B3572B913BF}"/>
              </a:ext>
            </a:extLst>
          </p:cNvPr>
          <p:cNvSpPr/>
          <p:nvPr/>
        </p:nvSpPr>
        <p:spPr>
          <a:xfrm rot="10800000" flipH="1" flipV="1">
            <a:off x="0" y="0"/>
            <a:ext cx="6096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17811166-8109-675B-EBBF-8E489B4D458D}"/>
              </a:ext>
            </a:extLst>
          </p:cNvPr>
          <p:cNvSpPr/>
          <p:nvPr/>
        </p:nvSpPr>
        <p:spPr>
          <a:xfrm rot="10800000" flipH="1" flipV="1">
            <a:off x="304800" y="0"/>
            <a:ext cx="6096000" cy="6858000"/>
          </a:xfrm>
          <a:prstGeom prst="roundRect">
            <a:avLst>
              <a:gd name="adj" fmla="val 5000"/>
            </a:avLst>
          </a:prstGeom>
          <a:solidFill>
            <a:srgbClr val="FBD1B6"/>
          </a:solidFill>
          <a:ln>
            <a:solidFill>
              <a:srgbClr val="FBD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C528C32-29E3-19EA-8DDE-B06C158EAC60}"/>
              </a:ext>
            </a:extLst>
          </p:cNvPr>
          <p:cNvSpPr/>
          <p:nvPr/>
        </p:nvSpPr>
        <p:spPr>
          <a:xfrm rot="10800000" flipH="1" flipV="1">
            <a:off x="1168401" y="0"/>
            <a:ext cx="355600" cy="6858000"/>
          </a:xfrm>
          <a:prstGeom prst="rect">
            <a:avLst/>
          </a:prstGeom>
          <a:solidFill>
            <a:srgbClr val="F494B6"/>
          </a:solidFill>
          <a:ln>
            <a:solidFill>
              <a:srgbClr val="F494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0612E9-8102-B1EC-46F0-A2B5D26E289C}"/>
              </a:ext>
            </a:extLst>
          </p:cNvPr>
          <p:cNvSpPr txBox="1"/>
          <p:nvPr/>
        </p:nvSpPr>
        <p:spPr>
          <a:xfrm rot="16200000">
            <a:off x="929270" y="611924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/>
              <a:t>김동겸</a:t>
            </a:r>
            <a:endParaRPr lang="ko-KR" altLang="en-US" b="1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CC3861C-FE5E-98FA-05F2-E7BAD597F5B5}"/>
              </a:ext>
            </a:extLst>
          </p:cNvPr>
          <p:cNvSpPr/>
          <p:nvPr/>
        </p:nvSpPr>
        <p:spPr>
          <a:xfrm rot="10800000" flipV="1">
            <a:off x="6113779" y="0"/>
            <a:ext cx="60960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617399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CEF7D50-7631-CB4B-0B50-7FFE38B06F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40" b="36488"/>
          <a:stretch/>
        </p:blipFill>
        <p:spPr bwMode="auto">
          <a:xfrm>
            <a:off x="-1" y="0"/>
            <a:ext cx="6096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제목 1">
            <a:extLst>
              <a:ext uri="{FF2B5EF4-FFF2-40B4-BE49-F238E27FC236}">
                <a16:creationId xmlns:a16="http://schemas.microsoft.com/office/drawing/2014/main" id="{B1B40EB1-CCBF-E32A-237B-7C1B11B4DA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13526" y="1721648"/>
            <a:ext cx="5092601" cy="1471613"/>
          </a:xfrm>
        </p:spPr>
        <p:txBody>
          <a:bodyPr>
            <a:normAutofit/>
          </a:bodyPr>
          <a:lstStyle/>
          <a:p>
            <a:r>
              <a:rPr kumimoji="1" lang="ko-KR" altLang="en-US" dirty="0">
                <a:ln w="88900" cmpd="thickThin"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일기장 과제</a:t>
            </a:r>
          </a:p>
        </p:txBody>
      </p:sp>
      <p:sp>
        <p:nvSpPr>
          <p:cNvPr id="12" name="부제목 2">
            <a:extLst>
              <a:ext uri="{FF2B5EF4-FFF2-40B4-BE49-F238E27FC236}">
                <a16:creationId xmlns:a16="http://schemas.microsoft.com/office/drawing/2014/main" id="{FE7EAC08-023D-134D-A48C-F81B68F7B4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13525" y="4277125"/>
            <a:ext cx="5092601" cy="1471612"/>
          </a:xfrm>
        </p:spPr>
        <p:txBody>
          <a:bodyPr>
            <a:normAutofit/>
          </a:bodyPr>
          <a:lstStyle/>
          <a:p>
            <a:r>
              <a:rPr kumimoji="1" lang="en-US" altLang="ko-KR" dirty="0">
                <a:ln w="88900">
                  <a:solidFill>
                    <a:schemeClr val="tx1"/>
                  </a:solidFill>
                </a:ln>
              </a:rPr>
              <a:t>18-01030 (</a:t>
            </a:r>
            <a:r>
              <a:rPr kumimoji="1" lang="ko-KR" altLang="en-US" dirty="0" err="1">
                <a:ln w="88900">
                  <a:solidFill>
                    <a:schemeClr val="tx1"/>
                  </a:solidFill>
                </a:ln>
              </a:rPr>
              <a:t>김동겸</a:t>
            </a:r>
            <a:r>
              <a:rPr kumimoji="1" lang="en-US" altLang="ko-KR" dirty="0">
                <a:ln w="88900">
                  <a:solidFill>
                    <a:schemeClr val="tx1"/>
                  </a:solidFill>
                </a:ln>
              </a:rPr>
              <a:t>)</a:t>
            </a:r>
          </a:p>
          <a:p>
            <a:endParaRPr lang="en-US" altLang="ko-KR" dirty="0">
              <a:ln w="88900">
                <a:solidFill>
                  <a:schemeClr val="tx1"/>
                </a:solidFill>
              </a:ln>
            </a:endParaRPr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FE7A1A55-B317-BCFC-32AF-B5E4E3092F88}"/>
              </a:ext>
            </a:extLst>
          </p:cNvPr>
          <p:cNvSpPr txBox="1">
            <a:spLocks/>
          </p:cNvSpPr>
          <p:nvPr/>
        </p:nvSpPr>
        <p:spPr>
          <a:xfrm>
            <a:off x="6813526" y="1721648"/>
            <a:ext cx="5092601" cy="147161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dirty="0">
                <a:ln w="28575" cmpd="thickThin">
                  <a:noFill/>
                </a:ln>
                <a:solidFill>
                  <a:schemeClr val="bg1"/>
                </a:solidFill>
              </a:rPr>
              <a:t>일기장 과제</a:t>
            </a:r>
          </a:p>
        </p:txBody>
      </p:sp>
      <p:sp>
        <p:nvSpPr>
          <p:cNvPr id="15" name="부제목 2">
            <a:extLst>
              <a:ext uri="{FF2B5EF4-FFF2-40B4-BE49-F238E27FC236}">
                <a16:creationId xmlns:a16="http://schemas.microsoft.com/office/drawing/2014/main" id="{2C9B9A8A-686B-C68C-9B88-D03084880F16}"/>
              </a:ext>
            </a:extLst>
          </p:cNvPr>
          <p:cNvSpPr txBox="1">
            <a:spLocks/>
          </p:cNvSpPr>
          <p:nvPr/>
        </p:nvSpPr>
        <p:spPr>
          <a:xfrm>
            <a:off x="6813525" y="4277124"/>
            <a:ext cx="5092601" cy="14716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dirty="0">
                <a:solidFill>
                  <a:schemeClr val="bg1"/>
                </a:solidFill>
              </a:rPr>
              <a:t>18-01030 (</a:t>
            </a:r>
            <a:r>
              <a:rPr kumimoji="1" lang="ko-KR" altLang="en-US" dirty="0" err="1">
                <a:solidFill>
                  <a:schemeClr val="bg1"/>
                </a:solidFill>
              </a:rPr>
              <a:t>김동겸</a:t>
            </a:r>
            <a:r>
              <a:rPr kumimoji="1" lang="en-US" altLang="ko-KR" dirty="0">
                <a:solidFill>
                  <a:schemeClr val="bg1"/>
                </a:solidFill>
              </a:rPr>
              <a:t>)</a:t>
            </a:r>
          </a:p>
          <a:p>
            <a:endParaRPr lang="en-US" altLang="ko-KR" dirty="0">
              <a:solidFill>
                <a:schemeClr val="bg1"/>
              </a:solidFill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B86F1604-C6FC-D3DA-DFAD-5D59433ED7C9}"/>
              </a:ext>
            </a:extLst>
          </p:cNvPr>
          <p:cNvGrpSpPr/>
          <p:nvPr/>
        </p:nvGrpSpPr>
        <p:grpSpPr>
          <a:xfrm>
            <a:off x="5119687" y="0"/>
            <a:ext cx="1952626" cy="6858000"/>
            <a:chOff x="5119687" y="0"/>
            <a:chExt cx="1952626" cy="685800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C84E4B3C-A327-2C7B-32B9-F5FAB445B5B2}"/>
                </a:ext>
              </a:extLst>
            </p:cNvPr>
            <p:cNvSpPr/>
            <p:nvPr/>
          </p:nvSpPr>
          <p:spPr>
            <a:xfrm rot="10800000">
              <a:off x="5119687" y="0"/>
              <a:ext cx="976313" cy="6858000"/>
            </a:xfrm>
            <a:prstGeom prst="rect">
              <a:avLst/>
            </a:prstGeom>
            <a:gradFill flip="none" rotWithShape="1">
              <a:gsLst>
                <a:gs pos="0">
                  <a:schemeClr val="tx1">
                    <a:alpha val="50000"/>
                  </a:schemeClr>
                </a:gs>
                <a:gs pos="15000">
                  <a:schemeClr val="tx1">
                    <a:alpha val="30000"/>
                  </a:schemeClr>
                </a:gs>
                <a:gs pos="100000">
                  <a:schemeClr val="tx1">
                    <a:alpha val="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7F91AE48-3144-CEF1-DD5F-340B38D7F093}"/>
                </a:ext>
              </a:extLst>
            </p:cNvPr>
            <p:cNvSpPr/>
            <p:nvPr/>
          </p:nvSpPr>
          <p:spPr>
            <a:xfrm>
              <a:off x="6096000" y="0"/>
              <a:ext cx="976313" cy="6858000"/>
            </a:xfrm>
            <a:prstGeom prst="rect">
              <a:avLst/>
            </a:prstGeom>
            <a:gradFill flip="none" rotWithShape="1">
              <a:gsLst>
                <a:gs pos="0">
                  <a:schemeClr val="tx1">
                    <a:alpha val="58669"/>
                  </a:schemeClr>
                </a:gs>
                <a:gs pos="15000">
                  <a:schemeClr val="tx1">
                    <a:alpha val="30000"/>
                  </a:schemeClr>
                </a:gs>
                <a:gs pos="100000">
                  <a:srgbClr val="F6F0D0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92239124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8948">
        <p15:prstTrans prst="pageCurlDouble"/>
      </p:transition>
    </mc:Choice>
    <mc:Fallback xmlns="">
      <p:transition spd="slow" advTm="8948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9AC58285-2670-F298-5E4F-E16CA5B86312}"/>
              </a:ext>
            </a:extLst>
          </p:cNvPr>
          <p:cNvGrpSpPr/>
          <p:nvPr/>
        </p:nvGrpSpPr>
        <p:grpSpPr>
          <a:xfrm>
            <a:off x="5119687" y="0"/>
            <a:ext cx="1952626" cy="6858000"/>
            <a:chOff x="5119687" y="0"/>
            <a:chExt cx="1952626" cy="6858000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83247F02-C6A6-E488-4554-078B45EEA0BC}"/>
                </a:ext>
              </a:extLst>
            </p:cNvPr>
            <p:cNvSpPr/>
            <p:nvPr/>
          </p:nvSpPr>
          <p:spPr>
            <a:xfrm rot="10800000">
              <a:off x="5119687" y="0"/>
              <a:ext cx="976313" cy="6858000"/>
            </a:xfrm>
            <a:prstGeom prst="rect">
              <a:avLst/>
            </a:prstGeom>
            <a:gradFill flip="none" rotWithShape="1">
              <a:gsLst>
                <a:gs pos="0">
                  <a:schemeClr val="tx1">
                    <a:alpha val="50000"/>
                  </a:schemeClr>
                </a:gs>
                <a:gs pos="15000">
                  <a:schemeClr val="tx1">
                    <a:alpha val="30000"/>
                  </a:schemeClr>
                </a:gs>
                <a:gs pos="100000">
                  <a:schemeClr val="tx1">
                    <a:alpha val="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9EEAE56C-44F0-C80B-247B-AF73F44C070A}"/>
                </a:ext>
              </a:extLst>
            </p:cNvPr>
            <p:cNvSpPr/>
            <p:nvPr/>
          </p:nvSpPr>
          <p:spPr>
            <a:xfrm>
              <a:off x="6096000" y="0"/>
              <a:ext cx="976313" cy="6858000"/>
            </a:xfrm>
            <a:prstGeom prst="rect">
              <a:avLst/>
            </a:prstGeom>
            <a:gradFill flip="none" rotWithShape="1">
              <a:gsLst>
                <a:gs pos="0">
                  <a:schemeClr val="tx1">
                    <a:alpha val="58669"/>
                  </a:schemeClr>
                </a:gs>
                <a:gs pos="15000">
                  <a:schemeClr val="tx1">
                    <a:alpha val="30000"/>
                  </a:schemeClr>
                </a:gs>
                <a:gs pos="100000">
                  <a:srgbClr val="F6F0D0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1B6B012D-44E1-4D91-8440-C1816828DE9B}"/>
              </a:ext>
            </a:extLst>
          </p:cNvPr>
          <p:cNvGrpSpPr/>
          <p:nvPr/>
        </p:nvGrpSpPr>
        <p:grpSpPr>
          <a:xfrm>
            <a:off x="391746" y="1352592"/>
            <a:ext cx="5216097" cy="4477936"/>
            <a:chOff x="391746" y="911944"/>
            <a:chExt cx="5216097" cy="4477936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94813846-A2E6-4396-6E38-A660414C0A1B}"/>
                </a:ext>
              </a:extLst>
            </p:cNvPr>
            <p:cNvGrpSpPr/>
            <p:nvPr/>
          </p:nvGrpSpPr>
          <p:grpSpPr>
            <a:xfrm>
              <a:off x="496957" y="1186180"/>
              <a:ext cx="5110886" cy="4203700"/>
              <a:chOff x="496957" y="1186180"/>
              <a:chExt cx="5110886" cy="4203700"/>
            </a:xfrm>
          </p:grpSpPr>
          <p:sp>
            <p:nvSpPr>
              <p:cNvPr id="15" name="왼쪽 중괄호[L] 14">
                <a:extLst>
                  <a:ext uri="{FF2B5EF4-FFF2-40B4-BE49-F238E27FC236}">
                    <a16:creationId xmlns:a16="http://schemas.microsoft.com/office/drawing/2014/main" id="{AA4A6476-3008-6307-F323-8E5E5DACD9DF}"/>
                  </a:ext>
                </a:extLst>
              </p:cNvPr>
              <p:cNvSpPr/>
              <p:nvPr/>
            </p:nvSpPr>
            <p:spPr>
              <a:xfrm rot="5400000">
                <a:off x="2473280" y="3708400"/>
                <a:ext cx="1158240" cy="2204720"/>
              </a:xfrm>
              <a:prstGeom prst="leftBrac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pic>
            <p:nvPicPr>
              <p:cNvPr id="1026" name="Picture 2" descr="무료] 안드로이드 스튜디오로 안드로이드 앱 만들기 - 인프런 | 강의">
                <a:extLst>
                  <a:ext uri="{FF2B5EF4-FFF2-40B4-BE49-F238E27FC236}">
                    <a16:creationId xmlns:a16="http://schemas.microsoft.com/office/drawing/2014/main" id="{13F15FA7-A155-8C1F-31ED-115D4A31750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96957" y="1186180"/>
                <a:ext cx="5110886" cy="3327400"/>
              </a:xfrm>
              <a:prstGeom prst="rect">
                <a:avLst/>
              </a:prstGeom>
              <a:ln w="38100" cap="sq">
                <a:solidFill>
                  <a:srgbClr val="000000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541D3E2-4CC5-A6D6-A082-C794CC9960D3}"/>
                </a:ext>
              </a:extLst>
            </p:cNvPr>
            <p:cNvSpPr txBox="1"/>
            <p:nvPr/>
          </p:nvSpPr>
          <p:spPr>
            <a:xfrm>
              <a:off x="391746" y="911944"/>
              <a:ext cx="3336974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ore-KR" altLang="en-US" sz="1050" dirty="0"/>
                <a:t>출처</a:t>
              </a:r>
              <a:r>
                <a:rPr kumimoji="1" lang="en-US" altLang="ko-Kore-KR" sz="1050" dirty="0"/>
                <a:t>:</a:t>
              </a:r>
              <a:r>
                <a:rPr kumimoji="1" lang="ko-KR" altLang="en-US" sz="1050" dirty="0"/>
                <a:t> </a:t>
              </a:r>
              <a:r>
                <a:rPr kumimoji="1" lang="en" altLang="ko-KR" sz="1050" dirty="0"/>
                <a:t>https://</a:t>
              </a:r>
              <a:r>
                <a:rPr kumimoji="1" lang="en" altLang="ko-KR" sz="1050" dirty="0" err="1"/>
                <a:t>cdn.inflearn.com</a:t>
              </a:r>
              <a:endParaRPr kumimoji="1" lang="ko-Kore-KR" altLang="en-US" sz="1050" dirty="0"/>
            </a:p>
          </p:txBody>
        </p:sp>
      </p:grpSp>
      <p:cxnSp>
        <p:nvCxnSpPr>
          <p:cNvPr id="24" name="직선 연결선[R] 23">
            <a:extLst>
              <a:ext uri="{FF2B5EF4-FFF2-40B4-BE49-F238E27FC236}">
                <a16:creationId xmlns:a16="http://schemas.microsoft.com/office/drawing/2014/main" id="{B20975DD-6231-2C13-F032-708CD057C65F}"/>
              </a:ext>
            </a:extLst>
          </p:cNvPr>
          <p:cNvCxnSpPr>
            <a:cxnSpLocks/>
          </p:cNvCxnSpPr>
          <p:nvPr/>
        </p:nvCxnSpPr>
        <p:spPr>
          <a:xfrm>
            <a:off x="7331121" y="1439778"/>
            <a:ext cx="416337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525F60D8-B849-C6DA-D139-4F046E0668AB}"/>
              </a:ext>
            </a:extLst>
          </p:cNvPr>
          <p:cNvGrpSpPr/>
          <p:nvPr/>
        </p:nvGrpSpPr>
        <p:grpSpPr>
          <a:xfrm>
            <a:off x="8198008" y="699829"/>
            <a:ext cx="2429602" cy="569053"/>
            <a:chOff x="8198008" y="402649"/>
            <a:chExt cx="2429602" cy="569053"/>
          </a:xfrm>
        </p:grpSpPr>
        <p:sp>
          <p:nvSpPr>
            <p:cNvPr id="29" name="제목 1">
              <a:extLst>
                <a:ext uri="{FF2B5EF4-FFF2-40B4-BE49-F238E27FC236}">
                  <a16:creationId xmlns:a16="http://schemas.microsoft.com/office/drawing/2014/main" id="{070B7AFB-2CF2-237A-27D0-E95FE70FE98B}"/>
                </a:ext>
              </a:extLst>
            </p:cNvPr>
            <p:cNvSpPr txBox="1">
              <a:spLocks/>
            </p:cNvSpPr>
            <p:nvPr/>
          </p:nvSpPr>
          <p:spPr>
            <a:xfrm>
              <a:off x="8840905" y="402649"/>
              <a:ext cx="1143807" cy="569053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kumimoji="1" lang="ko-KR" altLang="en-US" dirty="0">
                  <a:ln w="88900" cmpd="thickThin"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</a:rPr>
                <a:t>목 차</a:t>
              </a:r>
              <a:endParaRPr kumimoji="1" lang="en-US" altLang="ko-KR" dirty="0">
                <a:ln w="88900" cmpd="thickThin">
                  <a:solidFill>
                    <a:schemeClr val="tx1"/>
                  </a:solidFill>
                </a:ln>
                <a:solidFill>
                  <a:sysClr val="windowText" lastClr="000000"/>
                </a:solidFill>
              </a:endParaRPr>
            </a:p>
          </p:txBody>
        </p:sp>
        <p:sp>
          <p:nvSpPr>
            <p:cNvPr id="30" name="제목 1">
              <a:extLst>
                <a:ext uri="{FF2B5EF4-FFF2-40B4-BE49-F238E27FC236}">
                  <a16:creationId xmlns:a16="http://schemas.microsoft.com/office/drawing/2014/main" id="{14AEAD9E-438D-BCDB-1E1E-B890CCBD6C2F}"/>
                </a:ext>
              </a:extLst>
            </p:cNvPr>
            <p:cNvSpPr txBox="1">
              <a:spLocks/>
            </p:cNvSpPr>
            <p:nvPr/>
          </p:nvSpPr>
          <p:spPr>
            <a:xfrm>
              <a:off x="8198008" y="402649"/>
              <a:ext cx="2429602" cy="569053"/>
            </a:xfrm>
            <a:prstGeom prst="rect">
              <a:avLst/>
            </a:prstGeom>
            <a:ln>
              <a:noFill/>
            </a:ln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kumimoji="1" lang="ko-KR" altLang="en-US" sz="3200" dirty="0">
                  <a:ln w="28575" cmpd="thickThin">
                    <a:noFill/>
                  </a:ln>
                  <a:solidFill>
                    <a:schemeClr val="bg1"/>
                  </a:solidFill>
                </a:rPr>
                <a:t>목 차</a:t>
              </a:r>
            </a:p>
          </p:txBody>
        </p:sp>
      </p:grp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0BBBD933-0ED8-1A9A-E929-12C019EC90FC}"/>
              </a:ext>
            </a:extLst>
          </p:cNvPr>
          <p:cNvSpPr/>
          <p:nvPr/>
        </p:nvSpPr>
        <p:spPr>
          <a:xfrm>
            <a:off x="7371733" y="1943948"/>
            <a:ext cx="4029346" cy="531628"/>
          </a:xfrm>
          <a:prstGeom prst="roundRect">
            <a:avLst/>
          </a:prstGeom>
          <a:solidFill>
            <a:srgbClr val="FBD1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b="1" dirty="0">
                <a:solidFill>
                  <a:schemeClr val="tx1"/>
                </a:solidFill>
              </a:rPr>
              <a:t>Main </a:t>
            </a:r>
            <a:r>
              <a:rPr kumimoji="1" lang="ko-KR" altLang="en-US" b="1" dirty="0">
                <a:solidFill>
                  <a:schemeClr val="tx1"/>
                </a:solidFill>
              </a:rPr>
              <a:t>화면</a:t>
            </a:r>
            <a:endParaRPr kumimoji="1" lang="ko-Kore-KR" altLang="en-US" b="1" dirty="0">
              <a:solidFill>
                <a:schemeClr val="tx1"/>
              </a:solidFill>
            </a:endParaRPr>
          </a:p>
        </p:txBody>
      </p: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B99B46E1-827B-59A4-8ACF-A57898F8A762}"/>
              </a:ext>
            </a:extLst>
          </p:cNvPr>
          <p:cNvSpPr/>
          <p:nvPr/>
        </p:nvSpPr>
        <p:spPr>
          <a:xfrm>
            <a:off x="7371733" y="3026794"/>
            <a:ext cx="4029346" cy="531628"/>
          </a:xfrm>
          <a:prstGeom prst="roundRect">
            <a:avLst/>
          </a:prstGeom>
          <a:solidFill>
            <a:srgbClr val="FBD1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b="1" dirty="0">
                <a:solidFill>
                  <a:schemeClr val="tx1"/>
                </a:solidFill>
              </a:rPr>
              <a:t>Diary </a:t>
            </a:r>
            <a:r>
              <a:rPr kumimoji="1" lang="en-US" altLang="ko-KR" b="1" dirty="0">
                <a:solidFill>
                  <a:schemeClr val="tx1"/>
                </a:solidFill>
              </a:rPr>
              <a:t>Create &amp; Read</a:t>
            </a:r>
            <a:endParaRPr kumimoji="1" lang="ko-Kore-KR" altLang="en-US" b="1" dirty="0">
              <a:solidFill>
                <a:schemeClr val="tx1"/>
              </a:solidFill>
            </a:endParaRPr>
          </a:p>
        </p:txBody>
      </p:sp>
      <p:sp>
        <p:nvSpPr>
          <p:cNvPr id="43" name="모서리가 둥근 직사각형 42">
            <a:extLst>
              <a:ext uri="{FF2B5EF4-FFF2-40B4-BE49-F238E27FC236}">
                <a16:creationId xmlns:a16="http://schemas.microsoft.com/office/drawing/2014/main" id="{51634F1A-9EB8-BC59-D0F9-9001354E5D05}"/>
              </a:ext>
            </a:extLst>
          </p:cNvPr>
          <p:cNvSpPr/>
          <p:nvPr/>
        </p:nvSpPr>
        <p:spPr>
          <a:xfrm>
            <a:off x="7371733" y="4111290"/>
            <a:ext cx="4029346" cy="531628"/>
          </a:xfrm>
          <a:prstGeom prst="roundRect">
            <a:avLst/>
          </a:prstGeom>
          <a:solidFill>
            <a:srgbClr val="FBD1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b="1" dirty="0">
                <a:solidFill>
                  <a:schemeClr val="tx1"/>
                </a:solidFill>
              </a:rPr>
              <a:t>Diary </a:t>
            </a:r>
            <a:r>
              <a:rPr kumimoji="1" lang="en-US" altLang="ko-KR" b="1" dirty="0">
                <a:solidFill>
                  <a:schemeClr val="tx1"/>
                </a:solidFill>
              </a:rPr>
              <a:t>Update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&amp;</a:t>
            </a:r>
            <a:r>
              <a:rPr kumimoji="1" lang="ko-KR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</a:rPr>
              <a:t>Delete</a:t>
            </a:r>
            <a:endParaRPr kumimoji="1" lang="ko-Kore-KR" altLang="en-US" b="1" dirty="0">
              <a:solidFill>
                <a:schemeClr val="tx1"/>
              </a:solidFill>
            </a:endParaRPr>
          </a:p>
        </p:txBody>
      </p:sp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CB0DE699-6BFF-8E82-42EA-2E589B769BC0}"/>
              </a:ext>
            </a:extLst>
          </p:cNvPr>
          <p:cNvSpPr/>
          <p:nvPr/>
        </p:nvSpPr>
        <p:spPr>
          <a:xfrm>
            <a:off x="7371733" y="5198128"/>
            <a:ext cx="4029346" cy="531628"/>
          </a:xfrm>
          <a:prstGeom prst="roundRect">
            <a:avLst/>
          </a:prstGeom>
          <a:solidFill>
            <a:srgbClr val="FBD1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b="1" dirty="0">
                <a:solidFill>
                  <a:schemeClr val="tx1"/>
                </a:solidFill>
              </a:rPr>
              <a:t>정리</a:t>
            </a:r>
            <a:endParaRPr kumimoji="1" lang="ko-Kore-KR" altLang="en-US" b="1" dirty="0">
              <a:solidFill>
                <a:schemeClr val="tx1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34D4A96-DAA1-755B-C65E-FFB472BA90EF}"/>
              </a:ext>
            </a:extLst>
          </p:cNvPr>
          <p:cNvSpPr txBox="1"/>
          <p:nvPr/>
        </p:nvSpPr>
        <p:spPr>
          <a:xfrm>
            <a:off x="7486966" y="1978929"/>
            <a:ext cx="4219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400" dirty="0"/>
              <a:t>1</a:t>
            </a:r>
            <a:r>
              <a:rPr kumimoji="1" lang="en-US" altLang="ko-KR" sz="2400" dirty="0"/>
              <a:t>.</a:t>
            </a:r>
            <a:endParaRPr kumimoji="1" lang="ko-Kore-KR" altLang="en-US" sz="24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B738E8D-B62F-249D-9D4A-61DBB0076DCA}"/>
              </a:ext>
            </a:extLst>
          </p:cNvPr>
          <p:cNvSpPr txBox="1"/>
          <p:nvPr/>
        </p:nvSpPr>
        <p:spPr>
          <a:xfrm>
            <a:off x="7486966" y="3059695"/>
            <a:ext cx="4219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/>
              <a:t>2.</a:t>
            </a:r>
            <a:endParaRPr kumimoji="1" lang="ko-Kore-KR" altLang="en-US" sz="24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8111B47-0157-F92B-4E26-B1AFF7124582}"/>
              </a:ext>
            </a:extLst>
          </p:cNvPr>
          <p:cNvSpPr txBox="1"/>
          <p:nvPr/>
        </p:nvSpPr>
        <p:spPr>
          <a:xfrm>
            <a:off x="7486966" y="4146271"/>
            <a:ext cx="4219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/>
              <a:t>3.</a:t>
            </a:r>
            <a:endParaRPr kumimoji="1" lang="ko-Kore-KR" altLang="en-US" sz="2400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C104686-4688-67FE-EB29-DB570F984D32}"/>
              </a:ext>
            </a:extLst>
          </p:cNvPr>
          <p:cNvSpPr txBox="1"/>
          <p:nvPr/>
        </p:nvSpPr>
        <p:spPr>
          <a:xfrm>
            <a:off x="7486966" y="5233109"/>
            <a:ext cx="4219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/>
              <a:t>4.</a:t>
            </a:r>
            <a:endParaRPr kumimoji="1" lang="ko-Kore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18376146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04">
        <p15:prstTrans prst="pageCurlDouble"/>
      </p:transition>
    </mc:Choice>
    <mc:Fallback xmlns="">
      <p:transition spd="slow" advTm="204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9AC58285-2670-F298-5E4F-E16CA5B86312}"/>
              </a:ext>
            </a:extLst>
          </p:cNvPr>
          <p:cNvGrpSpPr/>
          <p:nvPr/>
        </p:nvGrpSpPr>
        <p:grpSpPr>
          <a:xfrm>
            <a:off x="5119687" y="0"/>
            <a:ext cx="1952626" cy="6858000"/>
            <a:chOff x="5119687" y="0"/>
            <a:chExt cx="1952626" cy="6858000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83247F02-C6A6-E488-4554-078B45EEA0BC}"/>
                </a:ext>
              </a:extLst>
            </p:cNvPr>
            <p:cNvSpPr/>
            <p:nvPr/>
          </p:nvSpPr>
          <p:spPr>
            <a:xfrm rot="10800000">
              <a:off x="5119687" y="0"/>
              <a:ext cx="976313" cy="6858000"/>
            </a:xfrm>
            <a:prstGeom prst="rect">
              <a:avLst/>
            </a:prstGeom>
            <a:gradFill flip="none" rotWithShape="1">
              <a:gsLst>
                <a:gs pos="0">
                  <a:schemeClr val="tx1">
                    <a:alpha val="50000"/>
                  </a:schemeClr>
                </a:gs>
                <a:gs pos="15000">
                  <a:schemeClr val="tx1">
                    <a:alpha val="30000"/>
                  </a:schemeClr>
                </a:gs>
                <a:gs pos="100000">
                  <a:schemeClr val="tx1">
                    <a:alpha val="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9EEAE56C-44F0-C80B-247B-AF73F44C070A}"/>
                </a:ext>
              </a:extLst>
            </p:cNvPr>
            <p:cNvSpPr/>
            <p:nvPr/>
          </p:nvSpPr>
          <p:spPr>
            <a:xfrm>
              <a:off x="6096000" y="0"/>
              <a:ext cx="976313" cy="6858000"/>
            </a:xfrm>
            <a:prstGeom prst="rect">
              <a:avLst/>
            </a:prstGeom>
            <a:gradFill flip="none" rotWithShape="1">
              <a:gsLst>
                <a:gs pos="0">
                  <a:schemeClr val="tx1">
                    <a:alpha val="58669"/>
                  </a:schemeClr>
                </a:gs>
                <a:gs pos="15000">
                  <a:schemeClr val="tx1">
                    <a:alpha val="30000"/>
                  </a:schemeClr>
                </a:gs>
                <a:gs pos="100000">
                  <a:srgbClr val="F6F0D0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cxnSp>
        <p:nvCxnSpPr>
          <p:cNvPr id="24" name="직선 연결선[R] 23">
            <a:extLst>
              <a:ext uri="{FF2B5EF4-FFF2-40B4-BE49-F238E27FC236}">
                <a16:creationId xmlns:a16="http://schemas.microsoft.com/office/drawing/2014/main" id="{B20975DD-6231-2C13-F032-708CD057C65F}"/>
              </a:ext>
            </a:extLst>
          </p:cNvPr>
          <p:cNvCxnSpPr>
            <a:cxnSpLocks/>
          </p:cNvCxnSpPr>
          <p:nvPr/>
        </p:nvCxnSpPr>
        <p:spPr>
          <a:xfrm>
            <a:off x="7331121" y="1439778"/>
            <a:ext cx="416337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9" name="제목 1">
            <a:extLst>
              <a:ext uri="{FF2B5EF4-FFF2-40B4-BE49-F238E27FC236}">
                <a16:creationId xmlns:a16="http://schemas.microsoft.com/office/drawing/2014/main" id="{070B7AFB-2CF2-237A-27D0-E95FE70FE98B}"/>
              </a:ext>
            </a:extLst>
          </p:cNvPr>
          <p:cNvSpPr txBox="1">
            <a:spLocks/>
          </p:cNvSpPr>
          <p:nvPr/>
        </p:nvSpPr>
        <p:spPr>
          <a:xfrm>
            <a:off x="8301719" y="651058"/>
            <a:ext cx="2284934" cy="56905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kern="0" dirty="0">
                <a:ln w="88900" cmpd="thickThin"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Main</a:t>
            </a:r>
            <a:r>
              <a:rPr kumimoji="1" lang="ko-KR" altLang="en-US" kern="0" dirty="0">
                <a:ln w="88900" cmpd="thickThin"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 </a:t>
            </a:r>
            <a:r>
              <a:rPr kumimoji="1" lang="ko-KR" altLang="en-US" dirty="0">
                <a:ln w="88900" cmpd="thickThin"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화면</a:t>
            </a:r>
            <a:endParaRPr kumimoji="1" lang="en-US" altLang="ko-KR" dirty="0">
              <a:ln w="88900" cmpd="thickThin"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30" name="제목 1">
            <a:extLst>
              <a:ext uri="{FF2B5EF4-FFF2-40B4-BE49-F238E27FC236}">
                <a16:creationId xmlns:a16="http://schemas.microsoft.com/office/drawing/2014/main" id="{14AEAD9E-438D-BCDB-1E1E-B890CCBD6C2F}"/>
              </a:ext>
            </a:extLst>
          </p:cNvPr>
          <p:cNvSpPr txBox="1">
            <a:spLocks/>
          </p:cNvSpPr>
          <p:nvPr/>
        </p:nvSpPr>
        <p:spPr>
          <a:xfrm>
            <a:off x="8238964" y="651106"/>
            <a:ext cx="2192227" cy="56905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sz="3200" dirty="0">
                <a:ln w="28575" cmpd="thickThin">
                  <a:noFill/>
                </a:ln>
                <a:solidFill>
                  <a:schemeClr val="bg1"/>
                </a:solidFill>
              </a:rPr>
              <a:t>Main </a:t>
            </a:r>
            <a:r>
              <a:rPr kumimoji="1" lang="ko-KR" altLang="en-US" sz="3200" dirty="0">
                <a:ln w="28575" cmpd="thickThin">
                  <a:noFill/>
                </a:ln>
                <a:solidFill>
                  <a:schemeClr val="bg1"/>
                </a:solidFill>
              </a:rPr>
              <a:t>화면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B271D3AD-C704-F7BB-DDB3-343ACAFE05C1}"/>
              </a:ext>
            </a:extLst>
          </p:cNvPr>
          <p:cNvSpPr/>
          <p:nvPr/>
        </p:nvSpPr>
        <p:spPr>
          <a:xfrm>
            <a:off x="11889227" y="0"/>
            <a:ext cx="302773" cy="986118"/>
          </a:xfrm>
          <a:prstGeom prst="roundRect">
            <a:avLst/>
          </a:prstGeom>
          <a:solidFill>
            <a:srgbClr val="F595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b="1" dirty="0">
                <a:solidFill>
                  <a:schemeClr val="bg1"/>
                </a:solidFill>
              </a:rPr>
              <a:t>1</a:t>
            </a:r>
            <a:endParaRPr kumimoji="1" lang="ko-Kore-KR" altLang="en-US" b="1" dirty="0">
              <a:solidFill>
                <a:schemeClr val="bg1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BBB3D06-C47E-588B-FC6A-257386A4EB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r="1141"/>
          <a:stretch/>
        </p:blipFill>
        <p:spPr>
          <a:xfrm>
            <a:off x="1386478" y="789846"/>
            <a:ext cx="2566557" cy="5278308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14842482-E531-ED09-0612-5C0B1ACFB739}"/>
              </a:ext>
            </a:extLst>
          </p:cNvPr>
          <p:cNvGrpSpPr/>
          <p:nvPr/>
        </p:nvGrpSpPr>
        <p:grpSpPr>
          <a:xfrm>
            <a:off x="7856548" y="2160096"/>
            <a:ext cx="3791766" cy="3942784"/>
            <a:chOff x="7856548" y="2160096"/>
            <a:chExt cx="3791766" cy="3942784"/>
          </a:xfrm>
        </p:grpSpPr>
        <p:sp>
          <p:nvSpPr>
            <p:cNvPr id="18" name="눈물 방울 17">
              <a:extLst>
                <a:ext uri="{FF2B5EF4-FFF2-40B4-BE49-F238E27FC236}">
                  <a16:creationId xmlns:a16="http://schemas.microsoft.com/office/drawing/2014/main" id="{88382D78-5987-FEC2-970D-8862B6EE3240}"/>
                </a:ext>
              </a:extLst>
            </p:cNvPr>
            <p:cNvSpPr/>
            <p:nvPr/>
          </p:nvSpPr>
          <p:spPr>
            <a:xfrm flipH="1">
              <a:off x="7856548" y="2160096"/>
              <a:ext cx="3791766" cy="3942784"/>
            </a:xfrm>
            <a:prstGeom prst="teardrop">
              <a:avLst>
                <a:gd name="adj" fmla="val 110138"/>
              </a:avLst>
            </a:prstGeom>
            <a:gradFill flip="none" rotWithShape="1">
              <a:gsLst>
                <a:gs pos="0">
                  <a:srgbClr val="FFD7DF"/>
                </a:gs>
                <a:gs pos="65000">
                  <a:srgbClr val="FBD1B6">
                    <a:alpha val="70000"/>
                  </a:srgbClr>
                </a:gs>
                <a:gs pos="100000">
                  <a:schemeClr val="tx1"/>
                </a:gs>
              </a:gsLst>
              <a:path path="circle">
                <a:fillToRect l="100000" b="100000"/>
              </a:path>
              <a:tileRect t="-100000" r="-100000"/>
            </a:gradFill>
            <a:ln>
              <a:noFill/>
            </a:ln>
            <a:effectLst>
              <a:outerShdw blurRad="482600" dist="5588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342900" indent="-342900" algn="ctr">
                <a:buAutoNum type="arabicPeriod"/>
              </a:pPr>
              <a:r>
                <a:rPr kumimoji="1" lang="en-US" altLang="ko-Kore-KR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App</a:t>
              </a:r>
              <a:r>
                <a:rPr kumimoji="1" lang="ko-KR" altLang="en-US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실행</a:t>
              </a:r>
              <a:endParaRPr kumimoji="1" lang="en-US" altLang="ko-KR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pPr marL="342900" indent="-342900" algn="ctr">
                <a:buAutoNum type="arabicPeriod"/>
              </a:pPr>
              <a:r>
                <a:rPr kumimoji="1" lang="ko-KR" altLang="en-US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일기 쓸 날짜 </a:t>
              </a:r>
              <a:r>
                <a:rPr kumimoji="1" lang="en-US" altLang="ko-KR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Touch</a:t>
              </a:r>
              <a:endParaRPr kumimoji="1" lang="ko-Kore-KR" altLang="en-US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75BBC0FE-83DF-A73C-D686-2D93EEF70593}"/>
                </a:ext>
              </a:extLst>
            </p:cNvPr>
            <p:cNvSpPr/>
            <p:nvPr/>
          </p:nvSpPr>
          <p:spPr>
            <a:xfrm>
              <a:off x="10431191" y="2639026"/>
              <a:ext cx="695531" cy="678317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99000">
                  <a:schemeClr val="bg1">
                    <a:alpha val="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b="1"/>
            </a:p>
          </p:txBody>
        </p:sp>
      </p:grpSp>
    </p:spTree>
    <p:extLst>
      <p:ext uri="{BB962C8B-B14F-4D97-AF65-F5344CB8AC3E}">
        <p14:creationId xmlns:p14="http://schemas.microsoft.com/office/powerpoint/2010/main" val="57832096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04">
        <p15:prstTrans prst="pageCurlDouble"/>
      </p:transition>
    </mc:Choice>
    <mc:Fallback xmlns="">
      <p:transition spd="slow" advTm="204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9AC58285-2670-F298-5E4F-E16CA5B86312}"/>
              </a:ext>
            </a:extLst>
          </p:cNvPr>
          <p:cNvGrpSpPr/>
          <p:nvPr/>
        </p:nvGrpSpPr>
        <p:grpSpPr>
          <a:xfrm>
            <a:off x="5119687" y="0"/>
            <a:ext cx="1952626" cy="6858000"/>
            <a:chOff x="5119687" y="0"/>
            <a:chExt cx="1952626" cy="6858000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83247F02-C6A6-E488-4554-078B45EEA0BC}"/>
                </a:ext>
              </a:extLst>
            </p:cNvPr>
            <p:cNvSpPr/>
            <p:nvPr/>
          </p:nvSpPr>
          <p:spPr>
            <a:xfrm rot="10800000">
              <a:off x="5119687" y="0"/>
              <a:ext cx="976313" cy="6858000"/>
            </a:xfrm>
            <a:prstGeom prst="rect">
              <a:avLst/>
            </a:prstGeom>
            <a:gradFill flip="none" rotWithShape="1">
              <a:gsLst>
                <a:gs pos="0">
                  <a:schemeClr val="tx1">
                    <a:alpha val="50000"/>
                  </a:schemeClr>
                </a:gs>
                <a:gs pos="15000">
                  <a:schemeClr val="tx1">
                    <a:alpha val="30000"/>
                  </a:schemeClr>
                </a:gs>
                <a:gs pos="100000">
                  <a:schemeClr val="tx1">
                    <a:alpha val="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9EEAE56C-44F0-C80B-247B-AF73F44C070A}"/>
                </a:ext>
              </a:extLst>
            </p:cNvPr>
            <p:cNvSpPr/>
            <p:nvPr/>
          </p:nvSpPr>
          <p:spPr>
            <a:xfrm>
              <a:off x="6096000" y="0"/>
              <a:ext cx="976313" cy="6858000"/>
            </a:xfrm>
            <a:prstGeom prst="rect">
              <a:avLst/>
            </a:prstGeom>
            <a:gradFill flip="none" rotWithShape="1">
              <a:gsLst>
                <a:gs pos="0">
                  <a:schemeClr val="tx1">
                    <a:alpha val="58669"/>
                  </a:schemeClr>
                </a:gs>
                <a:gs pos="15000">
                  <a:schemeClr val="tx1">
                    <a:alpha val="30000"/>
                  </a:schemeClr>
                </a:gs>
                <a:gs pos="100000">
                  <a:srgbClr val="F6F0D0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cxnSp>
        <p:nvCxnSpPr>
          <p:cNvPr id="24" name="직선 연결선[R] 23">
            <a:extLst>
              <a:ext uri="{FF2B5EF4-FFF2-40B4-BE49-F238E27FC236}">
                <a16:creationId xmlns:a16="http://schemas.microsoft.com/office/drawing/2014/main" id="{B20975DD-6231-2C13-F032-708CD057C65F}"/>
              </a:ext>
            </a:extLst>
          </p:cNvPr>
          <p:cNvCxnSpPr>
            <a:cxnSpLocks/>
          </p:cNvCxnSpPr>
          <p:nvPr/>
        </p:nvCxnSpPr>
        <p:spPr>
          <a:xfrm>
            <a:off x="670345" y="1439778"/>
            <a:ext cx="416337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9" name="제목 1">
            <a:extLst>
              <a:ext uri="{FF2B5EF4-FFF2-40B4-BE49-F238E27FC236}">
                <a16:creationId xmlns:a16="http://schemas.microsoft.com/office/drawing/2014/main" id="{070B7AFB-2CF2-237A-27D0-E95FE70FE98B}"/>
              </a:ext>
            </a:extLst>
          </p:cNvPr>
          <p:cNvSpPr txBox="1">
            <a:spLocks/>
          </p:cNvSpPr>
          <p:nvPr/>
        </p:nvSpPr>
        <p:spPr>
          <a:xfrm>
            <a:off x="1500818" y="651058"/>
            <a:ext cx="2502430" cy="5688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dirty="0">
                <a:ln w="88900" cmpd="thickThin"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Diary Create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03A6601-B182-A2EF-ACEE-9AF26B65B90A}"/>
              </a:ext>
            </a:extLst>
          </p:cNvPr>
          <p:cNvSpPr txBox="1">
            <a:spLocks/>
          </p:cNvSpPr>
          <p:nvPr/>
        </p:nvSpPr>
        <p:spPr>
          <a:xfrm>
            <a:off x="1500818" y="651058"/>
            <a:ext cx="2502430" cy="5688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dirty="0">
                <a:ln w="88900" cmpd="thickThin">
                  <a:noFill/>
                </a:ln>
                <a:solidFill>
                  <a:schemeClr val="bg1"/>
                </a:solidFill>
              </a:rPr>
              <a:t>Diary Create</a:t>
            </a: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F78A4EE2-BB36-3129-070A-DE775527C53A}"/>
              </a:ext>
            </a:extLst>
          </p:cNvPr>
          <p:cNvSpPr/>
          <p:nvPr/>
        </p:nvSpPr>
        <p:spPr>
          <a:xfrm>
            <a:off x="11889226" y="986118"/>
            <a:ext cx="302773" cy="1972236"/>
          </a:xfrm>
          <a:prstGeom prst="roundRect">
            <a:avLst/>
          </a:prstGeom>
          <a:solidFill>
            <a:srgbClr val="F595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b="1" dirty="0">
                <a:solidFill>
                  <a:schemeClr val="bg1"/>
                </a:solidFill>
              </a:rPr>
              <a:t>2</a:t>
            </a:r>
            <a:endParaRPr kumimoji="1" lang="ko-Kore-KR" altLang="en-US" b="1" dirty="0">
              <a:solidFill>
                <a:schemeClr val="bg1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A501886-9059-AF22-F20C-958FD1377F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8715" y="1493645"/>
            <a:ext cx="1879686" cy="389964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6EDAC8D-9DBD-6444-795C-DFB2D77C7A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08509" y="1493645"/>
            <a:ext cx="1904315" cy="389964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E631C95F-DD05-EB32-E9A2-60E65002818A}"/>
              </a:ext>
            </a:extLst>
          </p:cNvPr>
          <p:cNvGrpSpPr/>
          <p:nvPr/>
        </p:nvGrpSpPr>
        <p:grpSpPr>
          <a:xfrm flipH="1">
            <a:off x="670345" y="2137176"/>
            <a:ext cx="3791766" cy="3942784"/>
            <a:chOff x="7856548" y="2160096"/>
            <a:chExt cx="3791766" cy="3942784"/>
          </a:xfrm>
        </p:grpSpPr>
        <p:sp>
          <p:nvSpPr>
            <p:cNvPr id="10" name="눈물 방울 9">
              <a:extLst>
                <a:ext uri="{FF2B5EF4-FFF2-40B4-BE49-F238E27FC236}">
                  <a16:creationId xmlns:a16="http://schemas.microsoft.com/office/drawing/2014/main" id="{AC66143E-74D9-BD97-458B-D1075FAD8A21}"/>
                </a:ext>
              </a:extLst>
            </p:cNvPr>
            <p:cNvSpPr/>
            <p:nvPr/>
          </p:nvSpPr>
          <p:spPr>
            <a:xfrm flipH="1">
              <a:off x="7856548" y="2160096"/>
              <a:ext cx="3791766" cy="3942784"/>
            </a:xfrm>
            <a:prstGeom prst="teardrop">
              <a:avLst>
                <a:gd name="adj" fmla="val 110138"/>
              </a:avLst>
            </a:prstGeom>
            <a:gradFill flip="none" rotWithShape="1">
              <a:gsLst>
                <a:gs pos="0">
                  <a:srgbClr val="FFD7DF"/>
                </a:gs>
                <a:gs pos="65000">
                  <a:srgbClr val="FBD1B6">
                    <a:alpha val="70000"/>
                  </a:srgbClr>
                </a:gs>
                <a:gs pos="100000">
                  <a:schemeClr val="tx1"/>
                </a:gs>
              </a:gsLst>
              <a:path path="circle">
                <a:fillToRect l="100000" b="100000"/>
              </a:path>
              <a:tileRect t="-100000" r="-100000"/>
            </a:gradFill>
            <a:ln>
              <a:noFill/>
            </a:ln>
            <a:effectLst>
              <a:outerShdw blurRad="482600" dist="5588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342900" indent="-342900" algn="ctr">
                <a:buAutoNum type="arabicPeriod"/>
              </a:pPr>
              <a:r>
                <a:rPr kumimoji="1" lang="ko-Kore-KR" altLang="en-US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내용입력</a:t>
              </a:r>
              <a:endParaRPr kumimoji="1" lang="en-US" altLang="ko-Kore-KR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pPr marL="342900" indent="-342900" algn="ctr">
                <a:buAutoNum type="arabicPeriod"/>
              </a:pPr>
              <a:r>
                <a:rPr kumimoji="1" lang="en-US" altLang="ko-Kore-KR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[</a:t>
              </a:r>
              <a:r>
                <a:rPr kumimoji="1" lang="ko-Kore-KR" altLang="en-US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저장</a:t>
              </a:r>
              <a:r>
                <a:rPr kumimoji="1" lang="en-US" altLang="ko-Kore-KR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]</a:t>
              </a:r>
              <a:r>
                <a:rPr kumimoji="1" lang="ko-KR" altLang="en-US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</a:t>
              </a:r>
              <a:r>
                <a:rPr kumimoji="1" lang="en-US" altLang="ko-KR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Touch</a:t>
              </a:r>
              <a:endParaRPr kumimoji="1" lang="en-US" altLang="ko-Kore-KR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0032E439-7440-9CEA-6505-08E1095E2827}"/>
                </a:ext>
              </a:extLst>
            </p:cNvPr>
            <p:cNvSpPr/>
            <p:nvPr/>
          </p:nvSpPr>
          <p:spPr>
            <a:xfrm>
              <a:off x="10431191" y="2639026"/>
              <a:ext cx="695531" cy="678317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99000">
                  <a:schemeClr val="bg1">
                    <a:alpha val="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3245133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04">
        <p15:prstTrans prst="pageCurlDouble"/>
      </p:transition>
    </mc:Choice>
    <mc:Fallback xmlns="">
      <p:transition spd="slow" advTm="204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9AC58285-2670-F298-5E4F-E16CA5B86312}"/>
              </a:ext>
            </a:extLst>
          </p:cNvPr>
          <p:cNvGrpSpPr/>
          <p:nvPr/>
        </p:nvGrpSpPr>
        <p:grpSpPr>
          <a:xfrm>
            <a:off x="5119687" y="0"/>
            <a:ext cx="1952626" cy="6858000"/>
            <a:chOff x="5119687" y="0"/>
            <a:chExt cx="1952626" cy="6858000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83247F02-C6A6-E488-4554-078B45EEA0BC}"/>
                </a:ext>
              </a:extLst>
            </p:cNvPr>
            <p:cNvSpPr/>
            <p:nvPr/>
          </p:nvSpPr>
          <p:spPr>
            <a:xfrm rot="10800000">
              <a:off x="5119687" y="0"/>
              <a:ext cx="976313" cy="6858000"/>
            </a:xfrm>
            <a:prstGeom prst="rect">
              <a:avLst/>
            </a:prstGeom>
            <a:gradFill flip="none" rotWithShape="1">
              <a:gsLst>
                <a:gs pos="0">
                  <a:schemeClr val="tx1">
                    <a:alpha val="50000"/>
                  </a:schemeClr>
                </a:gs>
                <a:gs pos="15000">
                  <a:schemeClr val="tx1">
                    <a:alpha val="30000"/>
                  </a:schemeClr>
                </a:gs>
                <a:gs pos="100000">
                  <a:schemeClr val="tx1">
                    <a:alpha val="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9EEAE56C-44F0-C80B-247B-AF73F44C070A}"/>
                </a:ext>
              </a:extLst>
            </p:cNvPr>
            <p:cNvSpPr/>
            <p:nvPr/>
          </p:nvSpPr>
          <p:spPr>
            <a:xfrm>
              <a:off x="6096000" y="0"/>
              <a:ext cx="976313" cy="6858000"/>
            </a:xfrm>
            <a:prstGeom prst="rect">
              <a:avLst/>
            </a:prstGeom>
            <a:gradFill flip="none" rotWithShape="1">
              <a:gsLst>
                <a:gs pos="0">
                  <a:schemeClr val="tx1">
                    <a:alpha val="58669"/>
                  </a:schemeClr>
                </a:gs>
                <a:gs pos="15000">
                  <a:schemeClr val="tx1">
                    <a:alpha val="30000"/>
                  </a:schemeClr>
                </a:gs>
                <a:gs pos="100000">
                  <a:srgbClr val="F6F0D0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cxnSp>
        <p:nvCxnSpPr>
          <p:cNvPr id="24" name="직선 연결선[R] 23">
            <a:extLst>
              <a:ext uri="{FF2B5EF4-FFF2-40B4-BE49-F238E27FC236}">
                <a16:creationId xmlns:a16="http://schemas.microsoft.com/office/drawing/2014/main" id="{B20975DD-6231-2C13-F032-708CD057C65F}"/>
              </a:ext>
            </a:extLst>
          </p:cNvPr>
          <p:cNvCxnSpPr>
            <a:cxnSpLocks/>
          </p:cNvCxnSpPr>
          <p:nvPr/>
        </p:nvCxnSpPr>
        <p:spPr>
          <a:xfrm>
            <a:off x="670345" y="1439778"/>
            <a:ext cx="416337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9" name="제목 1">
            <a:extLst>
              <a:ext uri="{FF2B5EF4-FFF2-40B4-BE49-F238E27FC236}">
                <a16:creationId xmlns:a16="http://schemas.microsoft.com/office/drawing/2014/main" id="{070B7AFB-2CF2-237A-27D0-E95FE70FE98B}"/>
              </a:ext>
            </a:extLst>
          </p:cNvPr>
          <p:cNvSpPr txBox="1">
            <a:spLocks/>
          </p:cNvSpPr>
          <p:nvPr/>
        </p:nvSpPr>
        <p:spPr>
          <a:xfrm>
            <a:off x="1673157" y="668986"/>
            <a:ext cx="2201089" cy="5688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dirty="0">
                <a:ln w="88900" cmpd="thickThin"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Diary Read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03A6601-B182-A2EF-ACEE-9AF26B65B90A}"/>
              </a:ext>
            </a:extLst>
          </p:cNvPr>
          <p:cNvSpPr txBox="1">
            <a:spLocks/>
          </p:cNvSpPr>
          <p:nvPr/>
        </p:nvSpPr>
        <p:spPr>
          <a:xfrm>
            <a:off x="1673157" y="668986"/>
            <a:ext cx="2204916" cy="5688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dirty="0">
                <a:ln w="88900" cmpd="thickThin">
                  <a:noFill/>
                </a:ln>
                <a:solidFill>
                  <a:schemeClr val="bg1"/>
                </a:solidFill>
              </a:rPr>
              <a:t>Diary Read</a:t>
            </a: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984B24BC-CF5C-A8F9-8713-7752DD96B264}"/>
              </a:ext>
            </a:extLst>
          </p:cNvPr>
          <p:cNvSpPr/>
          <p:nvPr/>
        </p:nvSpPr>
        <p:spPr>
          <a:xfrm>
            <a:off x="11889226" y="986118"/>
            <a:ext cx="302773" cy="1972236"/>
          </a:xfrm>
          <a:prstGeom prst="roundRect">
            <a:avLst/>
          </a:prstGeom>
          <a:solidFill>
            <a:srgbClr val="F595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b="1" dirty="0">
                <a:solidFill>
                  <a:schemeClr val="bg1"/>
                </a:solidFill>
              </a:rPr>
              <a:t>2</a:t>
            </a:r>
            <a:endParaRPr kumimoji="1" lang="ko-Kore-KR" altLang="en-US" b="1" dirty="0">
              <a:solidFill>
                <a:schemeClr val="bg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CFD5A61-1ACA-C362-6356-BE146FFC1F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5661" y="885593"/>
            <a:ext cx="2470216" cy="5086813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0C38A15F-8F9F-89FC-6E4A-47FC91D09E98}"/>
              </a:ext>
            </a:extLst>
          </p:cNvPr>
          <p:cNvGrpSpPr/>
          <p:nvPr/>
        </p:nvGrpSpPr>
        <p:grpSpPr>
          <a:xfrm flipH="1">
            <a:off x="670345" y="2137176"/>
            <a:ext cx="3791766" cy="3942784"/>
            <a:chOff x="7856548" y="2160096"/>
            <a:chExt cx="3791766" cy="3942784"/>
          </a:xfrm>
        </p:grpSpPr>
        <p:sp>
          <p:nvSpPr>
            <p:cNvPr id="7" name="눈물 방울 6">
              <a:extLst>
                <a:ext uri="{FF2B5EF4-FFF2-40B4-BE49-F238E27FC236}">
                  <a16:creationId xmlns:a16="http://schemas.microsoft.com/office/drawing/2014/main" id="{3409F9B4-325B-23D5-9FFA-568DB3FA117E}"/>
                </a:ext>
              </a:extLst>
            </p:cNvPr>
            <p:cNvSpPr/>
            <p:nvPr/>
          </p:nvSpPr>
          <p:spPr>
            <a:xfrm flipH="1">
              <a:off x="7856548" y="2160096"/>
              <a:ext cx="3791766" cy="3942784"/>
            </a:xfrm>
            <a:prstGeom prst="teardrop">
              <a:avLst>
                <a:gd name="adj" fmla="val 110138"/>
              </a:avLst>
            </a:prstGeom>
            <a:gradFill flip="none" rotWithShape="1">
              <a:gsLst>
                <a:gs pos="0">
                  <a:srgbClr val="FFD7DF"/>
                </a:gs>
                <a:gs pos="65000">
                  <a:srgbClr val="FBD1B6">
                    <a:alpha val="70000"/>
                  </a:srgbClr>
                </a:gs>
                <a:gs pos="100000">
                  <a:schemeClr val="tx1"/>
                </a:gs>
              </a:gsLst>
              <a:path path="circle">
                <a:fillToRect l="100000" b="100000"/>
              </a:path>
              <a:tileRect t="-100000" r="-100000"/>
            </a:gradFill>
            <a:ln>
              <a:noFill/>
            </a:ln>
            <a:effectLst>
              <a:outerShdw blurRad="482600" dist="5588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342900" indent="-342900" algn="ctr">
                <a:buAutoNum type="arabicPeriod"/>
              </a:pPr>
              <a:r>
                <a:rPr kumimoji="1" lang="ko-KR" altLang="en-US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입력된 내용 확인</a:t>
              </a:r>
              <a:endParaRPr kumimoji="1" lang="en-US" altLang="ko-Kore-KR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D9E17505-E9F6-DDE9-61B7-EE522A2024F9}"/>
                </a:ext>
              </a:extLst>
            </p:cNvPr>
            <p:cNvSpPr/>
            <p:nvPr/>
          </p:nvSpPr>
          <p:spPr>
            <a:xfrm>
              <a:off x="10431191" y="2639026"/>
              <a:ext cx="695531" cy="678317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99000">
                  <a:schemeClr val="bg1">
                    <a:alpha val="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20155609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04">
        <p15:prstTrans prst="pageCurlDouble"/>
      </p:transition>
    </mc:Choice>
    <mc:Fallback xmlns="">
      <p:transition spd="slow" advTm="204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9AC58285-2670-F298-5E4F-E16CA5B86312}"/>
              </a:ext>
            </a:extLst>
          </p:cNvPr>
          <p:cNvGrpSpPr/>
          <p:nvPr/>
        </p:nvGrpSpPr>
        <p:grpSpPr>
          <a:xfrm>
            <a:off x="5119687" y="0"/>
            <a:ext cx="1952626" cy="6858000"/>
            <a:chOff x="5119687" y="0"/>
            <a:chExt cx="1952626" cy="6858000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83247F02-C6A6-E488-4554-078B45EEA0BC}"/>
                </a:ext>
              </a:extLst>
            </p:cNvPr>
            <p:cNvSpPr/>
            <p:nvPr/>
          </p:nvSpPr>
          <p:spPr>
            <a:xfrm rot="10800000">
              <a:off x="5119687" y="0"/>
              <a:ext cx="976313" cy="6858000"/>
            </a:xfrm>
            <a:prstGeom prst="rect">
              <a:avLst/>
            </a:prstGeom>
            <a:gradFill flip="none" rotWithShape="1">
              <a:gsLst>
                <a:gs pos="0">
                  <a:schemeClr val="tx1">
                    <a:alpha val="50000"/>
                  </a:schemeClr>
                </a:gs>
                <a:gs pos="15000">
                  <a:schemeClr val="tx1">
                    <a:alpha val="30000"/>
                  </a:schemeClr>
                </a:gs>
                <a:gs pos="100000">
                  <a:schemeClr val="tx1">
                    <a:alpha val="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9EEAE56C-44F0-C80B-247B-AF73F44C070A}"/>
                </a:ext>
              </a:extLst>
            </p:cNvPr>
            <p:cNvSpPr/>
            <p:nvPr/>
          </p:nvSpPr>
          <p:spPr>
            <a:xfrm>
              <a:off x="6096000" y="0"/>
              <a:ext cx="976313" cy="6858000"/>
            </a:xfrm>
            <a:prstGeom prst="rect">
              <a:avLst/>
            </a:prstGeom>
            <a:gradFill flip="none" rotWithShape="1">
              <a:gsLst>
                <a:gs pos="0">
                  <a:schemeClr val="tx1">
                    <a:alpha val="58669"/>
                  </a:schemeClr>
                </a:gs>
                <a:gs pos="15000">
                  <a:schemeClr val="tx1">
                    <a:alpha val="30000"/>
                  </a:schemeClr>
                </a:gs>
                <a:gs pos="100000">
                  <a:srgbClr val="F6F0D0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cxnSp>
        <p:nvCxnSpPr>
          <p:cNvPr id="24" name="직선 연결선[R] 23">
            <a:extLst>
              <a:ext uri="{FF2B5EF4-FFF2-40B4-BE49-F238E27FC236}">
                <a16:creationId xmlns:a16="http://schemas.microsoft.com/office/drawing/2014/main" id="{B20975DD-6231-2C13-F032-708CD057C65F}"/>
              </a:ext>
            </a:extLst>
          </p:cNvPr>
          <p:cNvCxnSpPr>
            <a:cxnSpLocks/>
          </p:cNvCxnSpPr>
          <p:nvPr/>
        </p:nvCxnSpPr>
        <p:spPr>
          <a:xfrm>
            <a:off x="7331121" y="1439778"/>
            <a:ext cx="416337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9" name="제목 1">
            <a:extLst>
              <a:ext uri="{FF2B5EF4-FFF2-40B4-BE49-F238E27FC236}">
                <a16:creationId xmlns:a16="http://schemas.microsoft.com/office/drawing/2014/main" id="{070B7AFB-2CF2-237A-27D0-E95FE70FE98B}"/>
              </a:ext>
            </a:extLst>
          </p:cNvPr>
          <p:cNvSpPr txBox="1">
            <a:spLocks/>
          </p:cNvSpPr>
          <p:nvPr/>
        </p:nvSpPr>
        <p:spPr>
          <a:xfrm>
            <a:off x="8301719" y="651058"/>
            <a:ext cx="2706940" cy="56905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dirty="0">
                <a:ln w="88900" cmpd="thickThin"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Diary Update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CA37C37-6B0E-695C-6BDD-98D975289925}"/>
              </a:ext>
            </a:extLst>
          </p:cNvPr>
          <p:cNvSpPr txBox="1">
            <a:spLocks/>
          </p:cNvSpPr>
          <p:nvPr/>
        </p:nvSpPr>
        <p:spPr>
          <a:xfrm>
            <a:off x="8301719" y="651057"/>
            <a:ext cx="2706940" cy="56905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dirty="0">
                <a:ln w="88900" cmpd="thickThin">
                  <a:noFill/>
                </a:ln>
                <a:solidFill>
                  <a:schemeClr val="bg1"/>
                </a:solidFill>
              </a:rPr>
              <a:t>Diary Update</a:t>
            </a: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9AE61B5D-E3F7-8F85-1940-BE7E408E040C}"/>
              </a:ext>
            </a:extLst>
          </p:cNvPr>
          <p:cNvSpPr/>
          <p:nvPr/>
        </p:nvSpPr>
        <p:spPr>
          <a:xfrm>
            <a:off x="11889225" y="2958354"/>
            <a:ext cx="302773" cy="1972236"/>
          </a:xfrm>
          <a:prstGeom prst="roundRect">
            <a:avLst/>
          </a:prstGeom>
          <a:solidFill>
            <a:srgbClr val="F595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b="1" dirty="0">
                <a:solidFill>
                  <a:schemeClr val="bg1"/>
                </a:solidFill>
              </a:rPr>
              <a:t>3</a:t>
            </a:r>
            <a:endParaRPr kumimoji="1" lang="ko-Kore-KR" altLang="en-US" b="1" dirty="0">
              <a:solidFill>
                <a:schemeClr val="bg1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F92DAC4-7C6C-93EA-650E-1F59B74A7A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380" y="1280936"/>
            <a:ext cx="1970479" cy="4072811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9" name="눈물 방울 8">
            <a:extLst>
              <a:ext uri="{FF2B5EF4-FFF2-40B4-BE49-F238E27FC236}">
                <a16:creationId xmlns:a16="http://schemas.microsoft.com/office/drawing/2014/main" id="{7F2A765C-8896-C684-3C14-BC66047896A7}"/>
              </a:ext>
            </a:extLst>
          </p:cNvPr>
          <p:cNvSpPr/>
          <p:nvPr/>
        </p:nvSpPr>
        <p:spPr>
          <a:xfrm flipH="1">
            <a:off x="7856548" y="2160096"/>
            <a:ext cx="3791766" cy="3942784"/>
          </a:xfrm>
          <a:prstGeom prst="teardrop">
            <a:avLst>
              <a:gd name="adj" fmla="val 110138"/>
            </a:avLst>
          </a:prstGeom>
          <a:gradFill flip="none" rotWithShape="1">
            <a:gsLst>
              <a:gs pos="0">
                <a:srgbClr val="FFD7DF"/>
              </a:gs>
              <a:gs pos="65000">
                <a:srgbClr val="FBD1B6">
                  <a:alpha val="70000"/>
                </a:srgbClr>
              </a:gs>
              <a:gs pos="100000">
                <a:schemeClr val="tx1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outerShdw blurRad="482600" dist="558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AutoNum type="arabicPeriod"/>
            </a:pPr>
            <a:r>
              <a:rPr kumimoji="1" lang="ko-KR" alt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수정할 날짜 선택</a:t>
            </a:r>
            <a:endParaRPr kumimoji="1" lang="en-US" altLang="ko-KR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342900" indent="-342900" algn="ctr">
              <a:buAutoNum type="arabicPeriod"/>
            </a:pPr>
            <a:r>
              <a:rPr kumimoji="1" lang="ko-KR" alt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내용 수정 후 </a:t>
            </a:r>
            <a:r>
              <a:rPr kumimoji="1" lang="en-US" altLang="ko-KR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</a:t>
            </a:r>
            <a:r>
              <a:rPr kumimoji="1" lang="ko-KR" alt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저장</a:t>
            </a:r>
            <a:r>
              <a:rPr kumimoji="1" lang="en-US" altLang="ko-KR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]</a:t>
            </a:r>
            <a:endParaRPr kumimoji="1" lang="ko-Kore-KR" alt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4264D95B-1353-70F4-4D14-FF90D40748F9}"/>
              </a:ext>
            </a:extLst>
          </p:cNvPr>
          <p:cNvSpPr/>
          <p:nvPr/>
        </p:nvSpPr>
        <p:spPr>
          <a:xfrm>
            <a:off x="10431191" y="2639026"/>
            <a:ext cx="695531" cy="678317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9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673CDDDA-9F9A-3FAA-450A-EA6879AFBB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4977" y="1280936"/>
            <a:ext cx="1974253" cy="4072811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4458507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04">
        <p15:prstTrans prst="pageCurlDouble"/>
      </p:transition>
    </mc:Choice>
    <mc:Fallback xmlns="">
      <p:transition spd="slow" advTm="204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9AC58285-2670-F298-5E4F-E16CA5B86312}"/>
              </a:ext>
            </a:extLst>
          </p:cNvPr>
          <p:cNvGrpSpPr/>
          <p:nvPr/>
        </p:nvGrpSpPr>
        <p:grpSpPr>
          <a:xfrm>
            <a:off x="5119687" y="0"/>
            <a:ext cx="1952626" cy="6858000"/>
            <a:chOff x="5119687" y="0"/>
            <a:chExt cx="1952626" cy="6858000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83247F02-C6A6-E488-4554-078B45EEA0BC}"/>
                </a:ext>
              </a:extLst>
            </p:cNvPr>
            <p:cNvSpPr/>
            <p:nvPr/>
          </p:nvSpPr>
          <p:spPr>
            <a:xfrm rot="10800000">
              <a:off x="5119687" y="0"/>
              <a:ext cx="976313" cy="6858000"/>
            </a:xfrm>
            <a:prstGeom prst="rect">
              <a:avLst/>
            </a:prstGeom>
            <a:gradFill flip="none" rotWithShape="1">
              <a:gsLst>
                <a:gs pos="0">
                  <a:schemeClr val="tx1">
                    <a:alpha val="50000"/>
                  </a:schemeClr>
                </a:gs>
                <a:gs pos="15000">
                  <a:schemeClr val="tx1">
                    <a:alpha val="30000"/>
                  </a:schemeClr>
                </a:gs>
                <a:gs pos="100000">
                  <a:schemeClr val="tx1">
                    <a:alpha val="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9EEAE56C-44F0-C80B-247B-AF73F44C070A}"/>
                </a:ext>
              </a:extLst>
            </p:cNvPr>
            <p:cNvSpPr/>
            <p:nvPr/>
          </p:nvSpPr>
          <p:spPr>
            <a:xfrm>
              <a:off x="6096000" y="0"/>
              <a:ext cx="976313" cy="6858000"/>
            </a:xfrm>
            <a:prstGeom prst="rect">
              <a:avLst/>
            </a:prstGeom>
            <a:gradFill flip="none" rotWithShape="1">
              <a:gsLst>
                <a:gs pos="0">
                  <a:schemeClr val="tx1">
                    <a:alpha val="58669"/>
                  </a:schemeClr>
                </a:gs>
                <a:gs pos="15000">
                  <a:schemeClr val="tx1">
                    <a:alpha val="30000"/>
                  </a:schemeClr>
                </a:gs>
                <a:gs pos="100000">
                  <a:srgbClr val="F6F0D0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cxnSp>
        <p:nvCxnSpPr>
          <p:cNvPr id="24" name="직선 연결선[R] 23">
            <a:extLst>
              <a:ext uri="{FF2B5EF4-FFF2-40B4-BE49-F238E27FC236}">
                <a16:creationId xmlns:a16="http://schemas.microsoft.com/office/drawing/2014/main" id="{B20975DD-6231-2C13-F032-708CD057C65F}"/>
              </a:ext>
            </a:extLst>
          </p:cNvPr>
          <p:cNvCxnSpPr>
            <a:cxnSpLocks/>
          </p:cNvCxnSpPr>
          <p:nvPr/>
        </p:nvCxnSpPr>
        <p:spPr>
          <a:xfrm>
            <a:off x="7331121" y="1439778"/>
            <a:ext cx="416337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9" name="제목 1">
            <a:extLst>
              <a:ext uri="{FF2B5EF4-FFF2-40B4-BE49-F238E27FC236}">
                <a16:creationId xmlns:a16="http://schemas.microsoft.com/office/drawing/2014/main" id="{070B7AFB-2CF2-237A-27D0-E95FE70FE98B}"/>
              </a:ext>
            </a:extLst>
          </p:cNvPr>
          <p:cNvSpPr txBox="1">
            <a:spLocks/>
          </p:cNvSpPr>
          <p:nvPr/>
        </p:nvSpPr>
        <p:spPr>
          <a:xfrm>
            <a:off x="8301719" y="651058"/>
            <a:ext cx="2491787" cy="5688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dirty="0">
                <a:ln w="88900" cmpd="thickThin"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Diary Delete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CA37C37-6B0E-695C-6BDD-98D975289925}"/>
              </a:ext>
            </a:extLst>
          </p:cNvPr>
          <p:cNvSpPr txBox="1">
            <a:spLocks/>
          </p:cNvSpPr>
          <p:nvPr/>
        </p:nvSpPr>
        <p:spPr>
          <a:xfrm>
            <a:off x="8301719" y="651058"/>
            <a:ext cx="2491787" cy="5688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dirty="0">
                <a:ln w="88900" cmpd="thickThin">
                  <a:noFill/>
                </a:ln>
                <a:solidFill>
                  <a:schemeClr val="bg1"/>
                </a:solidFill>
              </a:rPr>
              <a:t>Diary Delete</a:t>
            </a: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C71F174C-271D-91E0-A5EA-4615E17796BB}"/>
              </a:ext>
            </a:extLst>
          </p:cNvPr>
          <p:cNvSpPr/>
          <p:nvPr/>
        </p:nvSpPr>
        <p:spPr>
          <a:xfrm>
            <a:off x="11889225" y="2958354"/>
            <a:ext cx="302773" cy="1972236"/>
          </a:xfrm>
          <a:prstGeom prst="roundRect">
            <a:avLst/>
          </a:prstGeom>
          <a:solidFill>
            <a:srgbClr val="F595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b="1" dirty="0">
                <a:solidFill>
                  <a:schemeClr val="bg1"/>
                </a:solidFill>
              </a:rPr>
              <a:t>3</a:t>
            </a:r>
            <a:endParaRPr kumimoji="1" lang="ko-Kore-KR" altLang="en-US" b="1" dirty="0">
              <a:solidFill>
                <a:schemeClr val="bg1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6D29671-FE53-FA38-5CC9-1A5CC8DE5D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380" y="1280936"/>
            <a:ext cx="1970479" cy="4072811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4" name="눈물 방울 13">
            <a:extLst>
              <a:ext uri="{FF2B5EF4-FFF2-40B4-BE49-F238E27FC236}">
                <a16:creationId xmlns:a16="http://schemas.microsoft.com/office/drawing/2014/main" id="{455640DD-BF66-86B9-A6D8-5861F5C66BED}"/>
              </a:ext>
            </a:extLst>
          </p:cNvPr>
          <p:cNvSpPr/>
          <p:nvPr/>
        </p:nvSpPr>
        <p:spPr>
          <a:xfrm flipH="1">
            <a:off x="7856548" y="2160096"/>
            <a:ext cx="3791766" cy="3942784"/>
          </a:xfrm>
          <a:prstGeom prst="teardrop">
            <a:avLst>
              <a:gd name="adj" fmla="val 110138"/>
            </a:avLst>
          </a:prstGeom>
          <a:gradFill flip="none" rotWithShape="1">
            <a:gsLst>
              <a:gs pos="0">
                <a:srgbClr val="FFD7DF"/>
              </a:gs>
              <a:gs pos="65000">
                <a:srgbClr val="FBD1B6">
                  <a:alpha val="70000"/>
                </a:srgbClr>
              </a:gs>
              <a:gs pos="100000">
                <a:schemeClr val="tx1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outerShdw blurRad="482600" dist="558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AutoNum type="arabicPeriod"/>
            </a:pPr>
            <a:r>
              <a:rPr kumimoji="1" lang="ko-KR" alt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삭제할 날짜 선택</a:t>
            </a:r>
            <a:endParaRPr kumimoji="1" lang="en-US" altLang="ko-KR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342900" indent="-342900" algn="ctr">
              <a:buAutoNum type="arabicPeriod"/>
            </a:pPr>
            <a:r>
              <a:rPr kumimoji="1" lang="ko-KR" alt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삭제 </a:t>
            </a:r>
            <a:r>
              <a:rPr kumimoji="1" lang="en-US" altLang="ko-KR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</a:t>
            </a:r>
            <a:r>
              <a:rPr kumimoji="1" lang="ko-KR" alt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버튼</a:t>
            </a:r>
            <a:r>
              <a:rPr kumimoji="1" lang="en-US" altLang="ko-KR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]</a:t>
            </a:r>
            <a:r>
              <a:rPr kumimoji="1" lang="ko-KR" alt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-US" altLang="ko-KR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Touch</a:t>
            </a:r>
            <a:endParaRPr kumimoji="1" lang="ko-Kore-KR" alt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E984BE40-3D26-4884-FE4B-35EB8A3849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6101" y="1280935"/>
            <a:ext cx="1959629" cy="4072811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6832110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04">
        <p15:prstTrans prst="pageCurlDouble"/>
      </p:transition>
    </mc:Choice>
    <mc:Fallback xmlns="">
      <p:transition spd="slow" advTm="204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9AC58285-2670-F298-5E4F-E16CA5B86312}"/>
              </a:ext>
            </a:extLst>
          </p:cNvPr>
          <p:cNvGrpSpPr/>
          <p:nvPr/>
        </p:nvGrpSpPr>
        <p:grpSpPr>
          <a:xfrm>
            <a:off x="5119687" y="0"/>
            <a:ext cx="1952626" cy="6858000"/>
            <a:chOff x="5119687" y="0"/>
            <a:chExt cx="1952626" cy="6858000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83247F02-C6A6-E488-4554-078B45EEA0BC}"/>
                </a:ext>
              </a:extLst>
            </p:cNvPr>
            <p:cNvSpPr/>
            <p:nvPr/>
          </p:nvSpPr>
          <p:spPr>
            <a:xfrm rot="10800000">
              <a:off x="5119687" y="0"/>
              <a:ext cx="976313" cy="6858000"/>
            </a:xfrm>
            <a:prstGeom prst="rect">
              <a:avLst/>
            </a:prstGeom>
            <a:gradFill flip="none" rotWithShape="1">
              <a:gsLst>
                <a:gs pos="0">
                  <a:schemeClr val="tx1">
                    <a:alpha val="50000"/>
                  </a:schemeClr>
                </a:gs>
                <a:gs pos="15000">
                  <a:schemeClr val="tx1">
                    <a:alpha val="30000"/>
                  </a:schemeClr>
                </a:gs>
                <a:gs pos="100000">
                  <a:schemeClr val="tx1">
                    <a:alpha val="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9EEAE56C-44F0-C80B-247B-AF73F44C070A}"/>
                </a:ext>
              </a:extLst>
            </p:cNvPr>
            <p:cNvSpPr/>
            <p:nvPr/>
          </p:nvSpPr>
          <p:spPr>
            <a:xfrm>
              <a:off x="6096000" y="0"/>
              <a:ext cx="976313" cy="6858000"/>
            </a:xfrm>
            <a:prstGeom prst="rect">
              <a:avLst/>
            </a:prstGeom>
            <a:gradFill flip="none" rotWithShape="1">
              <a:gsLst>
                <a:gs pos="0">
                  <a:schemeClr val="tx1">
                    <a:alpha val="58669"/>
                  </a:schemeClr>
                </a:gs>
                <a:gs pos="15000">
                  <a:schemeClr val="tx1">
                    <a:alpha val="30000"/>
                  </a:schemeClr>
                </a:gs>
                <a:gs pos="100000">
                  <a:srgbClr val="F6F0D0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1B6B012D-44E1-4D91-8440-C1816828DE9B}"/>
              </a:ext>
            </a:extLst>
          </p:cNvPr>
          <p:cNvGrpSpPr/>
          <p:nvPr/>
        </p:nvGrpSpPr>
        <p:grpSpPr>
          <a:xfrm>
            <a:off x="300240" y="1594974"/>
            <a:ext cx="5216097" cy="4477936"/>
            <a:chOff x="391746" y="911944"/>
            <a:chExt cx="5216097" cy="4477936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94813846-A2E6-4396-6E38-A660414C0A1B}"/>
                </a:ext>
              </a:extLst>
            </p:cNvPr>
            <p:cNvGrpSpPr/>
            <p:nvPr/>
          </p:nvGrpSpPr>
          <p:grpSpPr>
            <a:xfrm>
              <a:off x="496957" y="1186180"/>
              <a:ext cx="5110886" cy="4203700"/>
              <a:chOff x="496957" y="1186180"/>
              <a:chExt cx="5110886" cy="4203700"/>
            </a:xfrm>
          </p:grpSpPr>
          <p:sp>
            <p:nvSpPr>
              <p:cNvPr id="15" name="왼쪽 중괄호[L] 14">
                <a:extLst>
                  <a:ext uri="{FF2B5EF4-FFF2-40B4-BE49-F238E27FC236}">
                    <a16:creationId xmlns:a16="http://schemas.microsoft.com/office/drawing/2014/main" id="{AA4A6476-3008-6307-F323-8E5E5DACD9DF}"/>
                  </a:ext>
                </a:extLst>
              </p:cNvPr>
              <p:cNvSpPr/>
              <p:nvPr/>
            </p:nvSpPr>
            <p:spPr>
              <a:xfrm rot="5400000">
                <a:off x="2473280" y="3708400"/>
                <a:ext cx="1158240" cy="2204720"/>
              </a:xfrm>
              <a:prstGeom prst="leftBrac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pic>
            <p:nvPicPr>
              <p:cNvPr id="1026" name="Picture 2" descr="무료] 안드로이드 스튜디오로 안드로이드 앱 만들기 - 인프런 | 강의">
                <a:extLst>
                  <a:ext uri="{FF2B5EF4-FFF2-40B4-BE49-F238E27FC236}">
                    <a16:creationId xmlns:a16="http://schemas.microsoft.com/office/drawing/2014/main" id="{13F15FA7-A155-8C1F-31ED-115D4A31750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96957" y="1186180"/>
                <a:ext cx="5110886" cy="3327400"/>
              </a:xfrm>
              <a:prstGeom prst="rect">
                <a:avLst/>
              </a:prstGeom>
              <a:ln w="38100" cap="sq">
                <a:solidFill>
                  <a:srgbClr val="000000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541D3E2-4CC5-A6D6-A082-C794CC9960D3}"/>
                </a:ext>
              </a:extLst>
            </p:cNvPr>
            <p:cNvSpPr txBox="1"/>
            <p:nvPr/>
          </p:nvSpPr>
          <p:spPr>
            <a:xfrm>
              <a:off x="391746" y="911944"/>
              <a:ext cx="3336974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ore-KR" altLang="en-US" sz="1050" dirty="0"/>
                <a:t>출처</a:t>
              </a:r>
              <a:r>
                <a:rPr kumimoji="1" lang="en-US" altLang="ko-Kore-KR" sz="1050" dirty="0"/>
                <a:t>:</a:t>
              </a:r>
              <a:r>
                <a:rPr kumimoji="1" lang="ko-KR" altLang="en-US" sz="1050" dirty="0"/>
                <a:t> </a:t>
              </a:r>
              <a:r>
                <a:rPr kumimoji="1" lang="en" altLang="ko-KR" sz="1050" dirty="0"/>
                <a:t>https://</a:t>
              </a:r>
              <a:r>
                <a:rPr kumimoji="1" lang="en" altLang="ko-KR" sz="1050" dirty="0" err="1"/>
                <a:t>cdn.inflearn.com</a:t>
              </a:r>
              <a:endParaRPr kumimoji="1" lang="ko-Kore-KR" altLang="en-US" sz="1050" dirty="0"/>
            </a:p>
          </p:txBody>
        </p:sp>
      </p:grpSp>
      <p:cxnSp>
        <p:nvCxnSpPr>
          <p:cNvPr id="24" name="직선 연결선[R] 23">
            <a:extLst>
              <a:ext uri="{FF2B5EF4-FFF2-40B4-BE49-F238E27FC236}">
                <a16:creationId xmlns:a16="http://schemas.microsoft.com/office/drawing/2014/main" id="{B20975DD-6231-2C13-F032-708CD057C65F}"/>
              </a:ext>
            </a:extLst>
          </p:cNvPr>
          <p:cNvCxnSpPr>
            <a:cxnSpLocks/>
          </p:cNvCxnSpPr>
          <p:nvPr/>
        </p:nvCxnSpPr>
        <p:spPr>
          <a:xfrm>
            <a:off x="7331121" y="1439778"/>
            <a:ext cx="416337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9" name="제목 1">
            <a:extLst>
              <a:ext uri="{FF2B5EF4-FFF2-40B4-BE49-F238E27FC236}">
                <a16:creationId xmlns:a16="http://schemas.microsoft.com/office/drawing/2014/main" id="{070B7AFB-2CF2-237A-27D0-E95FE70FE98B}"/>
              </a:ext>
            </a:extLst>
          </p:cNvPr>
          <p:cNvSpPr txBox="1">
            <a:spLocks/>
          </p:cNvSpPr>
          <p:nvPr/>
        </p:nvSpPr>
        <p:spPr>
          <a:xfrm>
            <a:off x="8840905" y="699829"/>
            <a:ext cx="1143807" cy="56905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dirty="0">
                <a:ln w="88900" cmpd="thickThin"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정 리</a:t>
            </a:r>
            <a:endParaRPr kumimoji="1" lang="en-US" altLang="ko-KR" dirty="0">
              <a:ln w="88900" cmpd="thickThin"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D93D9A4-A0C3-3AF2-DA76-8ED69E70AE1B}"/>
              </a:ext>
            </a:extLst>
          </p:cNvPr>
          <p:cNvSpPr txBox="1">
            <a:spLocks/>
          </p:cNvSpPr>
          <p:nvPr/>
        </p:nvSpPr>
        <p:spPr>
          <a:xfrm>
            <a:off x="8840905" y="699829"/>
            <a:ext cx="1143807" cy="56905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dirty="0">
                <a:ln w="88900" cmpd="thickThin">
                  <a:noFill/>
                </a:ln>
                <a:solidFill>
                  <a:schemeClr val="bg1"/>
                </a:solidFill>
              </a:rPr>
              <a:t>정 리</a:t>
            </a:r>
            <a:endParaRPr kumimoji="1" lang="en-US" altLang="ko-KR" dirty="0">
              <a:ln w="88900" cmpd="thickThin">
                <a:noFill/>
              </a:ln>
              <a:solidFill>
                <a:schemeClr val="bg1"/>
              </a:solidFill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A9157F91-FE23-3CF3-D632-FEC5FB2D3812}"/>
              </a:ext>
            </a:extLst>
          </p:cNvPr>
          <p:cNvGrpSpPr/>
          <p:nvPr/>
        </p:nvGrpSpPr>
        <p:grpSpPr>
          <a:xfrm>
            <a:off x="7371733" y="1822593"/>
            <a:ext cx="4029346" cy="923329"/>
            <a:chOff x="7371733" y="1943948"/>
            <a:chExt cx="4029346" cy="923329"/>
          </a:xfrm>
        </p:grpSpPr>
        <p:sp>
          <p:nvSpPr>
            <p:cNvPr id="3" name="모서리가 둥근 직사각형 2">
              <a:extLst>
                <a:ext uri="{FF2B5EF4-FFF2-40B4-BE49-F238E27FC236}">
                  <a16:creationId xmlns:a16="http://schemas.microsoft.com/office/drawing/2014/main" id="{509EC576-9BC8-09D3-CCFB-F15FD29B75F7}"/>
                </a:ext>
              </a:extLst>
            </p:cNvPr>
            <p:cNvSpPr/>
            <p:nvPr/>
          </p:nvSpPr>
          <p:spPr>
            <a:xfrm>
              <a:off x="7371733" y="1943948"/>
              <a:ext cx="4029346" cy="923329"/>
            </a:xfrm>
            <a:prstGeom prst="roundRect">
              <a:avLst/>
            </a:prstGeom>
            <a:solidFill>
              <a:srgbClr val="FBD1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b="1" dirty="0">
                  <a:solidFill>
                    <a:schemeClr val="tx1"/>
                  </a:solidFill>
                </a:rPr>
                <a:t>Diary </a:t>
              </a:r>
              <a:r>
                <a:rPr kumimoji="1" lang="en-US" altLang="ko-KR" b="1" dirty="0">
                  <a:solidFill>
                    <a:schemeClr val="tx1"/>
                  </a:solidFill>
                </a:rPr>
                <a:t>[</a:t>
              </a:r>
              <a:r>
                <a:rPr kumimoji="1" lang="en-US" altLang="ko-Kore-KR" b="1" dirty="0">
                  <a:solidFill>
                    <a:schemeClr val="tx1"/>
                  </a:solidFill>
                </a:rPr>
                <a:t>C R U D</a:t>
              </a:r>
              <a:r>
                <a:rPr kumimoji="1" lang="en-US" altLang="ko-KR" b="1" dirty="0">
                  <a:solidFill>
                    <a:schemeClr val="tx1"/>
                  </a:solidFill>
                </a:rPr>
                <a:t>]</a:t>
              </a:r>
              <a:r>
                <a:rPr kumimoji="1" lang="en-US" altLang="ko-Kore-KR" b="1" dirty="0">
                  <a:solidFill>
                    <a:schemeClr val="tx1"/>
                  </a:solidFill>
                </a:rPr>
                <a:t> </a:t>
              </a:r>
              <a:r>
                <a:rPr kumimoji="1" lang="ko-KR" altLang="en-US" b="1" dirty="0">
                  <a:solidFill>
                    <a:schemeClr val="tx1"/>
                  </a:solidFill>
                </a:rPr>
                <a:t>구현</a:t>
              </a:r>
              <a:endParaRPr kumimoji="1" lang="ko-Kore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291FD0E-A349-8FD1-91FA-963F1F32935F}"/>
                </a:ext>
              </a:extLst>
            </p:cNvPr>
            <p:cNvSpPr txBox="1"/>
            <p:nvPr/>
          </p:nvSpPr>
          <p:spPr>
            <a:xfrm>
              <a:off x="7486966" y="1978929"/>
              <a:ext cx="42191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2400" dirty="0"/>
                <a:t>1</a:t>
              </a:r>
              <a:r>
                <a:rPr kumimoji="1" lang="en-US" altLang="ko-KR" sz="2400" dirty="0"/>
                <a:t>.</a:t>
              </a:r>
              <a:endParaRPr kumimoji="1" lang="ko-Kore-KR" altLang="en-US" sz="2400" dirty="0"/>
            </a:p>
          </p:txBody>
        </p:sp>
      </p:grp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F03160E1-6993-277D-B519-500DA141A4F3}"/>
              </a:ext>
            </a:extLst>
          </p:cNvPr>
          <p:cNvSpPr/>
          <p:nvPr/>
        </p:nvSpPr>
        <p:spPr>
          <a:xfrm>
            <a:off x="7383880" y="3998633"/>
            <a:ext cx="4029346" cy="2141085"/>
          </a:xfrm>
          <a:prstGeom prst="roundRect">
            <a:avLst/>
          </a:prstGeom>
          <a:solidFill>
            <a:srgbClr val="FBD1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b="1" dirty="0">
              <a:solidFill>
                <a:schemeClr val="tx1"/>
              </a:solidFill>
            </a:endParaRPr>
          </a:p>
          <a:p>
            <a:pPr algn="ctr"/>
            <a:r>
              <a:rPr kumimoji="1" lang="ko-KR" altLang="en-US" b="1" dirty="0">
                <a:solidFill>
                  <a:schemeClr val="tx1"/>
                </a:solidFill>
              </a:rPr>
              <a:t>글작성시 키패드에 저장버튼이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pPr algn="ctr"/>
            <a:r>
              <a:rPr kumimoji="1" lang="ko-KR" altLang="en-US" b="1" dirty="0">
                <a:solidFill>
                  <a:schemeClr val="tx1"/>
                </a:solidFill>
              </a:rPr>
              <a:t>가려져 키패드를 </a:t>
            </a:r>
            <a:r>
              <a:rPr kumimoji="1" lang="ko-KR" altLang="en-US" b="1" dirty="0" err="1">
                <a:solidFill>
                  <a:schemeClr val="tx1"/>
                </a:solidFill>
              </a:rPr>
              <a:t>닫아야하는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pPr algn="ctr"/>
            <a:r>
              <a:rPr kumimoji="1" lang="ko-KR" altLang="en-US" b="1" dirty="0">
                <a:solidFill>
                  <a:schemeClr val="tx1"/>
                </a:solidFill>
              </a:rPr>
              <a:t>불편함이 있을 수 있음</a:t>
            </a:r>
            <a:endParaRPr kumimoji="1" lang="ko-Kore-KR" altLang="en-US" b="1" dirty="0">
              <a:solidFill>
                <a:schemeClr val="tx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F8E5EB6-93CF-7BE9-4421-B9D949648776}"/>
              </a:ext>
            </a:extLst>
          </p:cNvPr>
          <p:cNvSpPr txBox="1"/>
          <p:nvPr/>
        </p:nvSpPr>
        <p:spPr>
          <a:xfrm>
            <a:off x="7486966" y="4052067"/>
            <a:ext cx="4219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/>
              <a:t>3.</a:t>
            </a:r>
            <a:endParaRPr kumimoji="1" lang="ko-Kore-KR" altLang="en-US" sz="2400" dirty="0"/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BCE37B5E-7E24-B827-2E78-9063E73B9E7D}"/>
              </a:ext>
            </a:extLst>
          </p:cNvPr>
          <p:cNvSpPr/>
          <p:nvPr/>
        </p:nvSpPr>
        <p:spPr>
          <a:xfrm>
            <a:off x="11889225" y="4926050"/>
            <a:ext cx="302773" cy="1931950"/>
          </a:xfrm>
          <a:prstGeom prst="roundRect">
            <a:avLst/>
          </a:prstGeom>
          <a:solidFill>
            <a:srgbClr val="F595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b="1" dirty="0">
                <a:solidFill>
                  <a:schemeClr val="bg1"/>
                </a:solidFill>
              </a:rPr>
              <a:t>4</a:t>
            </a:r>
            <a:endParaRPr kumimoji="1" lang="ko-Kore-KR" altLang="en-US" b="1" dirty="0">
              <a:solidFill>
                <a:schemeClr val="bg1"/>
              </a:solidFill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3DB4B129-7F87-C058-4253-143D19B36F46}"/>
              </a:ext>
            </a:extLst>
          </p:cNvPr>
          <p:cNvGrpSpPr/>
          <p:nvPr/>
        </p:nvGrpSpPr>
        <p:grpSpPr>
          <a:xfrm>
            <a:off x="7371733" y="2910613"/>
            <a:ext cx="4029346" cy="923329"/>
            <a:chOff x="7371733" y="1943948"/>
            <a:chExt cx="4029346" cy="923329"/>
          </a:xfrm>
        </p:grpSpPr>
        <p:sp>
          <p:nvSpPr>
            <p:cNvPr id="32" name="모서리가 둥근 직사각형 31">
              <a:extLst>
                <a:ext uri="{FF2B5EF4-FFF2-40B4-BE49-F238E27FC236}">
                  <a16:creationId xmlns:a16="http://schemas.microsoft.com/office/drawing/2014/main" id="{44471693-AD04-3E19-3EF3-4680ACE26CEF}"/>
                </a:ext>
              </a:extLst>
            </p:cNvPr>
            <p:cNvSpPr/>
            <p:nvPr/>
          </p:nvSpPr>
          <p:spPr>
            <a:xfrm>
              <a:off x="7371733" y="1943948"/>
              <a:ext cx="4029346" cy="923329"/>
            </a:xfrm>
            <a:prstGeom prst="roundRect">
              <a:avLst/>
            </a:prstGeom>
            <a:solidFill>
              <a:srgbClr val="FBD1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ore-KR" altLang="en-US" b="1" dirty="0">
                  <a:solidFill>
                    <a:schemeClr val="tx1"/>
                  </a:solidFill>
                </a:rPr>
                <a:t>하루에</a:t>
              </a:r>
              <a:r>
                <a:rPr kumimoji="1" lang="ko-KR" altLang="en-US" b="1" dirty="0">
                  <a:solidFill>
                    <a:schemeClr val="tx1"/>
                  </a:solidFill>
                </a:rPr>
                <a:t> 한번 작성기능 </a:t>
              </a:r>
              <a:r>
                <a:rPr kumimoji="1" lang="en-US" altLang="ko-KR" b="1" dirty="0">
                  <a:solidFill>
                    <a:schemeClr val="tx1"/>
                  </a:solidFill>
                </a:rPr>
                <a:t>(X)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3329473-D1ED-7C13-39D4-B6998EBC7261}"/>
                </a:ext>
              </a:extLst>
            </p:cNvPr>
            <p:cNvSpPr txBox="1"/>
            <p:nvPr/>
          </p:nvSpPr>
          <p:spPr>
            <a:xfrm>
              <a:off x="7486966" y="1978929"/>
              <a:ext cx="42191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2400" dirty="0"/>
                <a:t>2.</a:t>
              </a:r>
              <a:endParaRPr kumimoji="1" lang="ko-Kore-KR" altLang="en-US" sz="2400" dirty="0"/>
            </a:p>
          </p:txBody>
        </p:sp>
      </p:grpSp>
      <p:sp>
        <p:nvSpPr>
          <p:cNvPr id="37" name="모서리가 둥근 사각형 설명선[R] 36">
            <a:extLst>
              <a:ext uri="{FF2B5EF4-FFF2-40B4-BE49-F238E27FC236}">
                <a16:creationId xmlns:a16="http://schemas.microsoft.com/office/drawing/2014/main" id="{EBECAD98-1DCE-5A90-FCA8-7AD0FB1DEA9A}"/>
              </a:ext>
            </a:extLst>
          </p:cNvPr>
          <p:cNvSpPr/>
          <p:nvPr/>
        </p:nvSpPr>
        <p:spPr>
          <a:xfrm>
            <a:off x="729205" y="2088406"/>
            <a:ext cx="2231689" cy="657516"/>
          </a:xfrm>
          <a:prstGeom prst="wedgeRoundRectCallout">
            <a:avLst>
              <a:gd name="adj1" fmla="val 62151"/>
              <a:gd name="adj2" fmla="val -18477"/>
              <a:gd name="adj3" fmla="val 16667"/>
            </a:avLst>
          </a:prstGeom>
          <a:solidFill>
            <a:srgbClr val="FBD1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이상입니다</a:t>
            </a:r>
            <a:r>
              <a:rPr kumimoji="1" lang="en-US" altLang="ko-Kore-KR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!</a:t>
            </a:r>
            <a:r>
              <a:rPr kumimoji="1" lang="en-US" altLang="ko-KR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!</a:t>
            </a:r>
            <a:endParaRPr kumimoji="1" lang="ko-Kore-KR" alt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559607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04">
        <p15:prstTrans prst="pageCurlDouble"/>
      </p:transition>
    </mc:Choice>
    <mc:Fallback xmlns="">
      <p:transition spd="slow" advTm="204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{5A43B7AA-89A0-6C40-A7F4-C40EAC7CF02E}tf10001069</Template>
  <TotalTime>350</TotalTime>
  <Words>160</Words>
  <Application>Microsoft Macintosh PowerPoint</Application>
  <PresentationFormat>와이드스크린</PresentationFormat>
  <Paragraphs>65</Paragraphs>
  <Slides>10</Slides>
  <Notes>10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3" baseType="lpstr">
      <vt:lpstr>맑은 고딕</vt:lpstr>
      <vt:lpstr>Arial</vt:lpstr>
      <vt:lpstr>Office 테마</vt:lpstr>
      <vt:lpstr>PowerPoint 프레젠테이션</vt:lpstr>
      <vt:lpstr>일기장 과제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私が好きな本</dc:title>
  <dc:creator>김동겸</dc:creator>
  <cp:lastModifiedBy>김동겸</cp:lastModifiedBy>
  <cp:revision>15</cp:revision>
  <dcterms:created xsi:type="dcterms:W3CDTF">2022-04-28T07:47:59Z</dcterms:created>
  <dcterms:modified xsi:type="dcterms:W3CDTF">2022-11-30T08:13:36Z</dcterms:modified>
</cp:coreProperties>
</file>